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7" r:id="rId6"/>
    <p:sldId id="268" r:id="rId7"/>
    <p:sldId id="289" r:id="rId8"/>
    <p:sldId id="291" r:id="rId9"/>
    <p:sldId id="269" r:id="rId10"/>
    <p:sldId id="290" r:id="rId11"/>
    <p:sldId id="292" r:id="rId12"/>
    <p:sldId id="303" r:id="rId13"/>
    <p:sldId id="293" r:id="rId14"/>
    <p:sldId id="296" r:id="rId15"/>
    <p:sldId id="297" r:id="rId16"/>
    <p:sldId id="301" r:id="rId17"/>
    <p:sldId id="298" r:id="rId18"/>
    <p:sldId id="299" r:id="rId19"/>
    <p:sldId id="300" r:id="rId20"/>
    <p:sldId id="302"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1C29B-3F75-4FE0-A986-66CE1556EFA9}" v="89" dt="2024-11-27T23:41:09.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erick Campbell" userId="0dbc48c5-a0fd-4c03-8ac2-8b8f475aa1cd" providerId="ADAL" clId="{8C31C29B-3F75-4FE0-A986-66CE1556EFA9}"/>
    <pc:docChg chg="undo custSel addSld delSld modSld sldOrd">
      <pc:chgData name="Roderick Campbell" userId="0dbc48c5-a0fd-4c03-8ac2-8b8f475aa1cd" providerId="ADAL" clId="{8C31C29B-3F75-4FE0-A986-66CE1556EFA9}" dt="2024-11-27T23:46:40.314" v="1193"/>
      <pc:docMkLst>
        <pc:docMk/>
      </pc:docMkLst>
      <pc:sldChg chg="modSp mod">
        <pc:chgData name="Roderick Campbell" userId="0dbc48c5-a0fd-4c03-8ac2-8b8f475aa1cd" providerId="ADAL" clId="{8C31C29B-3F75-4FE0-A986-66CE1556EFA9}" dt="2024-11-23T19:42:39.715" v="35" actId="20577"/>
        <pc:sldMkLst>
          <pc:docMk/>
          <pc:sldMk cId="1329378973" sldId="256"/>
        </pc:sldMkLst>
        <pc:spChg chg="mod">
          <ac:chgData name="Roderick Campbell" userId="0dbc48c5-a0fd-4c03-8ac2-8b8f475aa1cd" providerId="ADAL" clId="{8C31C29B-3F75-4FE0-A986-66CE1556EFA9}" dt="2024-11-23T19:42:33.131" v="27" actId="20577"/>
          <ac:spMkLst>
            <pc:docMk/>
            <pc:sldMk cId="1329378973" sldId="256"/>
            <ac:spMk id="2" creationId="{753F287A-C7C3-6233-9A87-150EB07D910E}"/>
          </ac:spMkLst>
        </pc:spChg>
        <pc:spChg chg="mod">
          <ac:chgData name="Roderick Campbell" userId="0dbc48c5-a0fd-4c03-8ac2-8b8f475aa1cd" providerId="ADAL" clId="{8C31C29B-3F75-4FE0-A986-66CE1556EFA9}" dt="2024-11-23T19:42:39.715" v="35" actId="20577"/>
          <ac:spMkLst>
            <pc:docMk/>
            <pc:sldMk cId="1329378973" sldId="256"/>
            <ac:spMk id="3" creationId="{7D92D5B6-5708-DCF3-04FE-6E4C18AEB235}"/>
          </ac:spMkLst>
        </pc:spChg>
      </pc:sldChg>
      <pc:sldChg chg="modSp mod">
        <pc:chgData name="Roderick Campbell" userId="0dbc48c5-a0fd-4c03-8ac2-8b8f475aa1cd" providerId="ADAL" clId="{8C31C29B-3F75-4FE0-A986-66CE1556EFA9}" dt="2024-11-23T20:35:18.662" v="640" actId="6549"/>
        <pc:sldMkLst>
          <pc:docMk/>
          <pc:sldMk cId="3640728787" sldId="267"/>
        </pc:sldMkLst>
        <pc:spChg chg="mod">
          <ac:chgData name="Roderick Campbell" userId="0dbc48c5-a0fd-4c03-8ac2-8b8f475aa1cd" providerId="ADAL" clId="{8C31C29B-3F75-4FE0-A986-66CE1556EFA9}" dt="2024-11-23T19:48:35.344" v="112"/>
          <ac:spMkLst>
            <pc:docMk/>
            <pc:sldMk cId="3640728787" sldId="267"/>
            <ac:spMk id="2" creationId="{6D2270EE-B8C6-26FC-8F68-527532F4B205}"/>
          </ac:spMkLst>
        </pc:spChg>
        <pc:spChg chg="mod">
          <ac:chgData name="Roderick Campbell" userId="0dbc48c5-a0fd-4c03-8ac2-8b8f475aa1cd" providerId="ADAL" clId="{8C31C29B-3F75-4FE0-A986-66CE1556EFA9}" dt="2024-11-23T20:35:18.662" v="640" actId="6549"/>
          <ac:spMkLst>
            <pc:docMk/>
            <pc:sldMk cId="3640728787" sldId="267"/>
            <ac:spMk id="3" creationId="{F53D4926-D543-C618-831E-0743DB3C32B1}"/>
          </ac:spMkLst>
        </pc:spChg>
      </pc:sldChg>
      <pc:sldChg chg="delSp modSp mod">
        <pc:chgData name="Roderick Campbell" userId="0dbc48c5-a0fd-4c03-8ac2-8b8f475aa1cd" providerId="ADAL" clId="{8C31C29B-3F75-4FE0-A986-66CE1556EFA9}" dt="2024-11-23T20:26:32.712" v="509" actId="122"/>
        <pc:sldMkLst>
          <pc:docMk/>
          <pc:sldMk cId="1857923669" sldId="268"/>
        </pc:sldMkLst>
        <pc:spChg chg="mod">
          <ac:chgData name="Roderick Campbell" userId="0dbc48c5-a0fd-4c03-8ac2-8b8f475aa1cd" providerId="ADAL" clId="{8C31C29B-3F75-4FE0-A986-66CE1556EFA9}" dt="2024-11-23T20:02:36.932" v="224" actId="20577"/>
          <ac:spMkLst>
            <pc:docMk/>
            <pc:sldMk cId="1857923669" sldId="268"/>
            <ac:spMk id="2" creationId="{CD222CA9-DE76-6C77-4C6F-1154FC516826}"/>
          </ac:spMkLst>
        </pc:spChg>
        <pc:spChg chg="mod">
          <ac:chgData name="Roderick Campbell" userId="0dbc48c5-a0fd-4c03-8ac2-8b8f475aa1cd" providerId="ADAL" clId="{8C31C29B-3F75-4FE0-A986-66CE1556EFA9}" dt="2024-11-23T20:26:32.712" v="509" actId="122"/>
          <ac:spMkLst>
            <pc:docMk/>
            <pc:sldMk cId="1857923669" sldId="268"/>
            <ac:spMk id="3" creationId="{67C3F66A-AC10-9954-6520-127F6D24CEC3}"/>
          </ac:spMkLst>
        </pc:spChg>
        <pc:picChg chg="del">
          <ac:chgData name="Roderick Campbell" userId="0dbc48c5-a0fd-4c03-8ac2-8b8f475aa1cd" providerId="ADAL" clId="{8C31C29B-3F75-4FE0-A986-66CE1556EFA9}" dt="2024-11-23T20:01:32.879" v="174" actId="478"/>
          <ac:picMkLst>
            <pc:docMk/>
            <pc:sldMk cId="1857923669" sldId="268"/>
            <ac:picMk id="5" creationId="{5E64FE7B-0EEF-FDB9-9A9E-29A69091ED84}"/>
          </ac:picMkLst>
        </pc:picChg>
        <pc:picChg chg="del">
          <ac:chgData name="Roderick Campbell" userId="0dbc48c5-a0fd-4c03-8ac2-8b8f475aa1cd" providerId="ADAL" clId="{8C31C29B-3F75-4FE0-A986-66CE1556EFA9}" dt="2024-11-23T20:01:35.473" v="175" actId="478"/>
          <ac:picMkLst>
            <pc:docMk/>
            <pc:sldMk cId="1857923669" sldId="268"/>
            <ac:picMk id="7" creationId="{4E15EA3D-37CC-E23F-02CF-1745737909EC}"/>
          </ac:picMkLst>
        </pc:picChg>
        <pc:picChg chg="del">
          <ac:chgData name="Roderick Campbell" userId="0dbc48c5-a0fd-4c03-8ac2-8b8f475aa1cd" providerId="ADAL" clId="{8C31C29B-3F75-4FE0-A986-66CE1556EFA9}" dt="2024-11-23T20:01:40.532" v="176" actId="478"/>
          <ac:picMkLst>
            <pc:docMk/>
            <pc:sldMk cId="1857923669" sldId="268"/>
            <ac:picMk id="11" creationId="{4168B7B0-4A6A-CC39-FE93-01FEBD4C2ACF}"/>
          </ac:picMkLst>
        </pc:picChg>
        <pc:picChg chg="del">
          <ac:chgData name="Roderick Campbell" userId="0dbc48c5-a0fd-4c03-8ac2-8b8f475aa1cd" providerId="ADAL" clId="{8C31C29B-3F75-4FE0-A986-66CE1556EFA9}" dt="2024-11-23T20:01:41.652" v="177" actId="478"/>
          <ac:picMkLst>
            <pc:docMk/>
            <pc:sldMk cId="1857923669" sldId="268"/>
            <ac:picMk id="13" creationId="{7F299DA7-6FCA-0704-60FD-08C620BBB1CF}"/>
          </ac:picMkLst>
        </pc:picChg>
      </pc:sldChg>
      <pc:sldChg chg="addSp delSp modSp mod">
        <pc:chgData name="Roderick Campbell" userId="0dbc48c5-a0fd-4c03-8ac2-8b8f475aa1cd" providerId="ADAL" clId="{8C31C29B-3F75-4FE0-A986-66CE1556EFA9}" dt="2024-11-23T21:50:00.376" v="815" actId="14100"/>
        <pc:sldMkLst>
          <pc:docMk/>
          <pc:sldMk cId="2250543607" sldId="269"/>
        </pc:sldMkLst>
        <pc:spChg chg="mod">
          <ac:chgData name="Roderick Campbell" userId="0dbc48c5-a0fd-4c03-8ac2-8b8f475aa1cd" providerId="ADAL" clId="{8C31C29B-3F75-4FE0-A986-66CE1556EFA9}" dt="2024-11-23T20:43:27.881" v="768" actId="14100"/>
          <ac:spMkLst>
            <pc:docMk/>
            <pc:sldMk cId="2250543607" sldId="269"/>
            <ac:spMk id="2" creationId="{4EDBF61A-F3B6-D989-2F30-7BA55E5CBA32}"/>
          </ac:spMkLst>
        </pc:spChg>
        <pc:picChg chg="add del mod">
          <ac:chgData name="Roderick Campbell" userId="0dbc48c5-a0fd-4c03-8ac2-8b8f475aa1cd" providerId="ADAL" clId="{8C31C29B-3F75-4FE0-A986-66CE1556EFA9}" dt="2024-11-23T20:46:17.955" v="774" actId="22"/>
          <ac:picMkLst>
            <pc:docMk/>
            <pc:sldMk cId="2250543607" sldId="269"/>
            <ac:picMk id="4" creationId="{1E64C757-797B-FF9C-C03B-1E0927009FD1}"/>
          </ac:picMkLst>
        </pc:picChg>
        <pc:picChg chg="del">
          <ac:chgData name="Roderick Campbell" userId="0dbc48c5-a0fd-4c03-8ac2-8b8f475aa1cd" providerId="ADAL" clId="{8C31C29B-3F75-4FE0-A986-66CE1556EFA9}" dt="2024-11-23T20:43:02.722" v="729" actId="478"/>
          <ac:picMkLst>
            <pc:docMk/>
            <pc:sldMk cId="2250543607" sldId="269"/>
            <ac:picMk id="5" creationId="{37772BFF-D706-EC1B-2EFD-C76D34034F28}"/>
          </ac:picMkLst>
        </pc:picChg>
        <pc:picChg chg="del">
          <ac:chgData name="Roderick Campbell" userId="0dbc48c5-a0fd-4c03-8ac2-8b8f475aa1cd" providerId="ADAL" clId="{8C31C29B-3F75-4FE0-A986-66CE1556EFA9}" dt="2024-11-23T20:43:00.469" v="728" actId="478"/>
          <ac:picMkLst>
            <pc:docMk/>
            <pc:sldMk cId="2250543607" sldId="269"/>
            <ac:picMk id="7" creationId="{B29F43DF-A546-FA27-E83B-A672A7F47671}"/>
          </ac:picMkLst>
        </pc:picChg>
        <pc:picChg chg="add mod">
          <ac:chgData name="Roderick Campbell" userId="0dbc48c5-a0fd-4c03-8ac2-8b8f475aa1cd" providerId="ADAL" clId="{8C31C29B-3F75-4FE0-A986-66CE1556EFA9}" dt="2024-11-23T21:48:30.390" v="811" actId="14100"/>
          <ac:picMkLst>
            <pc:docMk/>
            <pc:sldMk cId="2250543607" sldId="269"/>
            <ac:picMk id="9" creationId="{7B7074E9-FD58-A50C-31EF-53828AB8D42D}"/>
          </ac:picMkLst>
        </pc:picChg>
        <pc:picChg chg="add del mod">
          <ac:chgData name="Roderick Campbell" userId="0dbc48c5-a0fd-4c03-8ac2-8b8f475aa1cd" providerId="ADAL" clId="{8C31C29B-3F75-4FE0-A986-66CE1556EFA9}" dt="2024-11-23T20:50:12.349" v="780" actId="22"/>
          <ac:picMkLst>
            <pc:docMk/>
            <pc:sldMk cId="2250543607" sldId="269"/>
            <ac:picMk id="11" creationId="{6BD9DEE4-AB50-9417-6E32-CEF9BAC193FD}"/>
          </ac:picMkLst>
        </pc:picChg>
        <pc:picChg chg="add mod">
          <ac:chgData name="Roderick Campbell" userId="0dbc48c5-a0fd-4c03-8ac2-8b8f475aa1cd" providerId="ADAL" clId="{8C31C29B-3F75-4FE0-A986-66CE1556EFA9}" dt="2024-11-23T21:48:20.376" v="810" actId="1076"/>
          <ac:picMkLst>
            <pc:docMk/>
            <pc:sldMk cId="2250543607" sldId="269"/>
            <ac:picMk id="13" creationId="{C3BF2848-00D3-C874-6575-6204B45F3240}"/>
          </ac:picMkLst>
        </pc:picChg>
        <pc:picChg chg="add mod">
          <ac:chgData name="Roderick Campbell" userId="0dbc48c5-a0fd-4c03-8ac2-8b8f475aa1cd" providerId="ADAL" clId="{8C31C29B-3F75-4FE0-A986-66CE1556EFA9}" dt="2024-11-23T21:50:00.376" v="815" actId="14100"/>
          <ac:picMkLst>
            <pc:docMk/>
            <pc:sldMk cId="2250543607" sldId="269"/>
            <ac:picMk id="15" creationId="{22E8D1D6-A0A9-AD71-E6D1-90FA86FD9DF9}"/>
          </ac:picMkLst>
        </pc:picChg>
      </pc:sldChg>
      <pc:sldChg chg="del">
        <pc:chgData name="Roderick Campbell" userId="0dbc48c5-a0fd-4c03-8ac2-8b8f475aa1cd" providerId="ADAL" clId="{8C31C29B-3F75-4FE0-A986-66CE1556EFA9}" dt="2024-11-23T20:50:32.840" v="787" actId="47"/>
        <pc:sldMkLst>
          <pc:docMk/>
          <pc:sldMk cId="4148229342" sldId="270"/>
        </pc:sldMkLst>
      </pc:sldChg>
      <pc:sldChg chg="del">
        <pc:chgData name="Roderick Campbell" userId="0dbc48c5-a0fd-4c03-8ac2-8b8f475aa1cd" providerId="ADAL" clId="{8C31C29B-3F75-4FE0-A986-66CE1556EFA9}" dt="2024-11-23T20:50:34.706" v="788" actId="47"/>
        <pc:sldMkLst>
          <pc:docMk/>
          <pc:sldMk cId="1252336918" sldId="271"/>
        </pc:sldMkLst>
      </pc:sldChg>
      <pc:sldChg chg="del">
        <pc:chgData name="Roderick Campbell" userId="0dbc48c5-a0fd-4c03-8ac2-8b8f475aa1cd" providerId="ADAL" clId="{8C31C29B-3F75-4FE0-A986-66CE1556EFA9}" dt="2024-11-23T20:50:38.161" v="790" actId="47"/>
        <pc:sldMkLst>
          <pc:docMk/>
          <pc:sldMk cId="3832232575" sldId="272"/>
        </pc:sldMkLst>
      </pc:sldChg>
      <pc:sldChg chg="del">
        <pc:chgData name="Roderick Campbell" userId="0dbc48c5-a0fd-4c03-8ac2-8b8f475aa1cd" providerId="ADAL" clId="{8C31C29B-3F75-4FE0-A986-66CE1556EFA9}" dt="2024-11-23T20:50:39.351" v="791" actId="47"/>
        <pc:sldMkLst>
          <pc:docMk/>
          <pc:sldMk cId="1162265106" sldId="273"/>
        </pc:sldMkLst>
      </pc:sldChg>
      <pc:sldChg chg="del">
        <pc:chgData name="Roderick Campbell" userId="0dbc48c5-a0fd-4c03-8ac2-8b8f475aa1cd" providerId="ADAL" clId="{8C31C29B-3F75-4FE0-A986-66CE1556EFA9}" dt="2024-11-23T20:50:40.433" v="792" actId="47"/>
        <pc:sldMkLst>
          <pc:docMk/>
          <pc:sldMk cId="492992552" sldId="274"/>
        </pc:sldMkLst>
      </pc:sldChg>
      <pc:sldChg chg="del">
        <pc:chgData name="Roderick Campbell" userId="0dbc48c5-a0fd-4c03-8ac2-8b8f475aa1cd" providerId="ADAL" clId="{8C31C29B-3F75-4FE0-A986-66CE1556EFA9}" dt="2024-11-23T20:50:41.801" v="793" actId="47"/>
        <pc:sldMkLst>
          <pc:docMk/>
          <pc:sldMk cId="905512863" sldId="275"/>
        </pc:sldMkLst>
      </pc:sldChg>
      <pc:sldChg chg="del">
        <pc:chgData name="Roderick Campbell" userId="0dbc48c5-a0fd-4c03-8ac2-8b8f475aa1cd" providerId="ADAL" clId="{8C31C29B-3F75-4FE0-A986-66CE1556EFA9}" dt="2024-11-23T20:50:42.749" v="794" actId="47"/>
        <pc:sldMkLst>
          <pc:docMk/>
          <pc:sldMk cId="3235352349" sldId="276"/>
        </pc:sldMkLst>
      </pc:sldChg>
      <pc:sldChg chg="del">
        <pc:chgData name="Roderick Campbell" userId="0dbc48c5-a0fd-4c03-8ac2-8b8f475aa1cd" providerId="ADAL" clId="{8C31C29B-3F75-4FE0-A986-66CE1556EFA9}" dt="2024-11-23T21:00:03.431" v="795" actId="47"/>
        <pc:sldMkLst>
          <pc:docMk/>
          <pc:sldMk cId="4037853915" sldId="277"/>
        </pc:sldMkLst>
      </pc:sldChg>
      <pc:sldChg chg="del">
        <pc:chgData name="Roderick Campbell" userId="0dbc48c5-a0fd-4c03-8ac2-8b8f475aa1cd" providerId="ADAL" clId="{8C31C29B-3F75-4FE0-A986-66CE1556EFA9}" dt="2024-11-23T21:00:22.583" v="805" actId="47"/>
        <pc:sldMkLst>
          <pc:docMk/>
          <pc:sldMk cId="2636353576" sldId="278"/>
        </pc:sldMkLst>
      </pc:sldChg>
      <pc:sldChg chg="del">
        <pc:chgData name="Roderick Campbell" userId="0dbc48c5-a0fd-4c03-8ac2-8b8f475aa1cd" providerId="ADAL" clId="{8C31C29B-3F75-4FE0-A986-66CE1556EFA9}" dt="2024-11-23T21:00:07.203" v="796" actId="47"/>
        <pc:sldMkLst>
          <pc:docMk/>
          <pc:sldMk cId="3347530936" sldId="279"/>
        </pc:sldMkLst>
      </pc:sldChg>
      <pc:sldChg chg="del">
        <pc:chgData name="Roderick Campbell" userId="0dbc48c5-a0fd-4c03-8ac2-8b8f475aa1cd" providerId="ADAL" clId="{8C31C29B-3F75-4FE0-A986-66CE1556EFA9}" dt="2024-11-23T21:00:09.813" v="797" actId="47"/>
        <pc:sldMkLst>
          <pc:docMk/>
          <pc:sldMk cId="290932802" sldId="280"/>
        </pc:sldMkLst>
      </pc:sldChg>
      <pc:sldChg chg="del">
        <pc:chgData name="Roderick Campbell" userId="0dbc48c5-a0fd-4c03-8ac2-8b8f475aa1cd" providerId="ADAL" clId="{8C31C29B-3F75-4FE0-A986-66CE1556EFA9}" dt="2024-11-23T20:50:36.622" v="789" actId="47"/>
        <pc:sldMkLst>
          <pc:docMk/>
          <pc:sldMk cId="3129919807" sldId="281"/>
        </pc:sldMkLst>
      </pc:sldChg>
      <pc:sldChg chg="del">
        <pc:chgData name="Roderick Campbell" userId="0dbc48c5-a0fd-4c03-8ac2-8b8f475aa1cd" providerId="ADAL" clId="{8C31C29B-3F75-4FE0-A986-66CE1556EFA9}" dt="2024-11-23T21:00:11.695" v="798" actId="47"/>
        <pc:sldMkLst>
          <pc:docMk/>
          <pc:sldMk cId="359197319" sldId="282"/>
        </pc:sldMkLst>
      </pc:sldChg>
      <pc:sldChg chg="del">
        <pc:chgData name="Roderick Campbell" userId="0dbc48c5-a0fd-4c03-8ac2-8b8f475aa1cd" providerId="ADAL" clId="{8C31C29B-3F75-4FE0-A986-66CE1556EFA9}" dt="2024-11-23T21:00:13.661" v="799" actId="47"/>
        <pc:sldMkLst>
          <pc:docMk/>
          <pc:sldMk cId="3220573267" sldId="283"/>
        </pc:sldMkLst>
      </pc:sldChg>
      <pc:sldChg chg="del">
        <pc:chgData name="Roderick Campbell" userId="0dbc48c5-a0fd-4c03-8ac2-8b8f475aa1cd" providerId="ADAL" clId="{8C31C29B-3F75-4FE0-A986-66CE1556EFA9}" dt="2024-11-23T21:00:14.949" v="800" actId="47"/>
        <pc:sldMkLst>
          <pc:docMk/>
          <pc:sldMk cId="1400168443" sldId="284"/>
        </pc:sldMkLst>
      </pc:sldChg>
      <pc:sldChg chg="del">
        <pc:chgData name="Roderick Campbell" userId="0dbc48c5-a0fd-4c03-8ac2-8b8f475aa1cd" providerId="ADAL" clId="{8C31C29B-3F75-4FE0-A986-66CE1556EFA9}" dt="2024-11-23T21:00:17.073" v="801" actId="47"/>
        <pc:sldMkLst>
          <pc:docMk/>
          <pc:sldMk cId="4012807409" sldId="285"/>
        </pc:sldMkLst>
      </pc:sldChg>
      <pc:sldChg chg="del">
        <pc:chgData name="Roderick Campbell" userId="0dbc48c5-a0fd-4c03-8ac2-8b8f475aa1cd" providerId="ADAL" clId="{8C31C29B-3F75-4FE0-A986-66CE1556EFA9}" dt="2024-11-23T21:00:18.643" v="802" actId="47"/>
        <pc:sldMkLst>
          <pc:docMk/>
          <pc:sldMk cId="3178590946" sldId="286"/>
        </pc:sldMkLst>
      </pc:sldChg>
      <pc:sldChg chg="del">
        <pc:chgData name="Roderick Campbell" userId="0dbc48c5-a0fd-4c03-8ac2-8b8f475aa1cd" providerId="ADAL" clId="{8C31C29B-3F75-4FE0-A986-66CE1556EFA9}" dt="2024-11-23T21:00:19.713" v="803" actId="47"/>
        <pc:sldMkLst>
          <pc:docMk/>
          <pc:sldMk cId="3224624865" sldId="287"/>
        </pc:sldMkLst>
      </pc:sldChg>
      <pc:sldChg chg="del">
        <pc:chgData name="Roderick Campbell" userId="0dbc48c5-a0fd-4c03-8ac2-8b8f475aa1cd" providerId="ADAL" clId="{8C31C29B-3F75-4FE0-A986-66CE1556EFA9}" dt="2024-11-23T21:00:20.911" v="804" actId="47"/>
        <pc:sldMkLst>
          <pc:docMk/>
          <pc:sldMk cId="638381900" sldId="288"/>
        </pc:sldMkLst>
      </pc:sldChg>
      <pc:sldChg chg="modSp add mod">
        <pc:chgData name="Roderick Campbell" userId="0dbc48c5-a0fd-4c03-8ac2-8b8f475aa1cd" providerId="ADAL" clId="{8C31C29B-3F75-4FE0-A986-66CE1556EFA9}" dt="2024-11-23T20:41:40.240" v="727" actId="5793"/>
        <pc:sldMkLst>
          <pc:docMk/>
          <pc:sldMk cId="1480439653" sldId="289"/>
        </pc:sldMkLst>
        <pc:spChg chg="mod">
          <ac:chgData name="Roderick Campbell" userId="0dbc48c5-a0fd-4c03-8ac2-8b8f475aa1cd" providerId="ADAL" clId="{8C31C29B-3F75-4FE0-A986-66CE1556EFA9}" dt="2024-11-23T20:41:40.240" v="727" actId="5793"/>
          <ac:spMkLst>
            <pc:docMk/>
            <pc:sldMk cId="1480439653" sldId="289"/>
            <ac:spMk id="3" creationId="{67C3F66A-AC10-9954-6520-127F6D24CEC3}"/>
          </ac:spMkLst>
        </pc:spChg>
      </pc:sldChg>
      <pc:sldChg chg="addSp modSp add mod">
        <pc:chgData name="Roderick Campbell" userId="0dbc48c5-a0fd-4c03-8ac2-8b8f475aa1cd" providerId="ADAL" clId="{8C31C29B-3F75-4FE0-A986-66CE1556EFA9}" dt="2024-11-23T21:46:56.447" v="808" actId="14100"/>
        <pc:sldMkLst>
          <pc:docMk/>
          <pc:sldMk cId="2049872481" sldId="290"/>
        </pc:sldMkLst>
        <pc:picChg chg="add mod">
          <ac:chgData name="Roderick Campbell" userId="0dbc48c5-a0fd-4c03-8ac2-8b8f475aa1cd" providerId="ADAL" clId="{8C31C29B-3F75-4FE0-A986-66CE1556EFA9}" dt="2024-11-23T21:46:56.447" v="808" actId="14100"/>
          <ac:picMkLst>
            <pc:docMk/>
            <pc:sldMk cId="2049872481" sldId="290"/>
            <ac:picMk id="4" creationId="{08D58872-065F-E1E9-6CCC-63F823FC8CF2}"/>
          </ac:picMkLst>
        </pc:picChg>
      </pc:sldChg>
      <pc:sldChg chg="addSp modSp add mod ord">
        <pc:chgData name="Roderick Campbell" userId="0dbc48c5-a0fd-4c03-8ac2-8b8f475aa1cd" providerId="ADAL" clId="{8C31C29B-3F75-4FE0-A986-66CE1556EFA9}" dt="2024-11-23T21:59:42.495" v="824"/>
        <pc:sldMkLst>
          <pc:docMk/>
          <pc:sldMk cId="3580366896" sldId="291"/>
        </pc:sldMkLst>
        <pc:picChg chg="add mod">
          <ac:chgData name="Roderick Campbell" userId="0dbc48c5-a0fd-4c03-8ac2-8b8f475aa1cd" providerId="ADAL" clId="{8C31C29B-3F75-4FE0-A986-66CE1556EFA9}" dt="2024-11-23T21:52:25.586" v="820" actId="14100"/>
          <ac:picMkLst>
            <pc:docMk/>
            <pc:sldMk cId="3580366896" sldId="291"/>
            <ac:picMk id="4" creationId="{1F77E609-CF48-6EE9-8B42-E367E3F5E9F2}"/>
          </ac:picMkLst>
        </pc:picChg>
        <pc:picChg chg="mod">
          <ac:chgData name="Roderick Campbell" userId="0dbc48c5-a0fd-4c03-8ac2-8b8f475aa1cd" providerId="ADAL" clId="{8C31C29B-3F75-4FE0-A986-66CE1556EFA9}" dt="2024-11-23T21:52:20.676" v="819" actId="14100"/>
          <ac:picMkLst>
            <pc:docMk/>
            <pc:sldMk cId="3580366896" sldId="291"/>
            <ac:picMk id="9" creationId="{7B7074E9-FD58-A50C-31EF-53828AB8D42D}"/>
          </ac:picMkLst>
        </pc:picChg>
      </pc:sldChg>
      <pc:sldChg chg="addSp modSp add mod">
        <pc:chgData name="Roderick Campbell" userId="0dbc48c5-a0fd-4c03-8ac2-8b8f475aa1cd" providerId="ADAL" clId="{8C31C29B-3F75-4FE0-A986-66CE1556EFA9}" dt="2024-11-23T21:59:15.877" v="822" actId="1076"/>
        <pc:sldMkLst>
          <pc:docMk/>
          <pc:sldMk cId="912483387" sldId="292"/>
        </pc:sldMkLst>
        <pc:picChg chg="add mod">
          <ac:chgData name="Roderick Campbell" userId="0dbc48c5-a0fd-4c03-8ac2-8b8f475aa1cd" providerId="ADAL" clId="{8C31C29B-3F75-4FE0-A986-66CE1556EFA9}" dt="2024-11-23T21:59:15.877" v="822" actId="1076"/>
          <ac:picMkLst>
            <pc:docMk/>
            <pc:sldMk cId="912483387" sldId="292"/>
            <ac:picMk id="4" creationId="{2DF65B39-28E8-2B66-C110-53E580253EFD}"/>
          </ac:picMkLst>
        </pc:picChg>
      </pc:sldChg>
      <pc:sldChg chg="addSp delSp modSp add mod">
        <pc:chgData name="Roderick Campbell" userId="0dbc48c5-a0fd-4c03-8ac2-8b8f475aa1cd" providerId="ADAL" clId="{8C31C29B-3F75-4FE0-A986-66CE1556EFA9}" dt="2024-11-25T04:25:52.893" v="897" actId="1076"/>
        <pc:sldMkLst>
          <pc:docMk/>
          <pc:sldMk cId="2804733610" sldId="293"/>
        </pc:sldMkLst>
        <pc:spChg chg="mod">
          <ac:chgData name="Roderick Campbell" userId="0dbc48c5-a0fd-4c03-8ac2-8b8f475aa1cd" providerId="ADAL" clId="{8C31C29B-3F75-4FE0-A986-66CE1556EFA9}" dt="2024-11-25T04:17:27.669" v="875" actId="6549"/>
          <ac:spMkLst>
            <pc:docMk/>
            <pc:sldMk cId="2804733610" sldId="293"/>
            <ac:spMk id="2" creationId="{4EDBF61A-F3B6-D989-2F30-7BA55E5CBA32}"/>
          </ac:spMkLst>
        </pc:spChg>
        <pc:picChg chg="add mod">
          <ac:chgData name="Roderick Campbell" userId="0dbc48c5-a0fd-4c03-8ac2-8b8f475aa1cd" providerId="ADAL" clId="{8C31C29B-3F75-4FE0-A986-66CE1556EFA9}" dt="2024-11-25T04:19:57.441" v="881" actId="1076"/>
          <ac:picMkLst>
            <pc:docMk/>
            <pc:sldMk cId="2804733610" sldId="293"/>
            <ac:picMk id="4" creationId="{DACAA2F5-A92F-D72F-A2B9-6D40D061E1EB}"/>
          </ac:picMkLst>
        </pc:picChg>
        <pc:picChg chg="add del">
          <ac:chgData name="Roderick Campbell" userId="0dbc48c5-a0fd-4c03-8ac2-8b8f475aa1cd" providerId="ADAL" clId="{8C31C29B-3F75-4FE0-A986-66CE1556EFA9}" dt="2024-11-25T04:23:44.068" v="883" actId="22"/>
          <ac:picMkLst>
            <pc:docMk/>
            <pc:sldMk cId="2804733610" sldId="293"/>
            <ac:picMk id="6" creationId="{09F3DE7F-AA7A-4601-6BDB-8B3561DB0351}"/>
          </ac:picMkLst>
        </pc:picChg>
        <pc:picChg chg="del">
          <ac:chgData name="Roderick Campbell" userId="0dbc48c5-a0fd-4c03-8ac2-8b8f475aa1cd" providerId="ADAL" clId="{8C31C29B-3F75-4FE0-A986-66CE1556EFA9}" dt="2024-11-25T04:18:55.796" v="876" actId="478"/>
          <ac:picMkLst>
            <pc:docMk/>
            <pc:sldMk cId="2804733610" sldId="293"/>
            <ac:picMk id="9" creationId="{7B7074E9-FD58-A50C-31EF-53828AB8D42D}"/>
          </ac:picMkLst>
        </pc:picChg>
        <pc:picChg chg="add del mod">
          <ac:chgData name="Roderick Campbell" userId="0dbc48c5-a0fd-4c03-8ac2-8b8f475aa1cd" providerId="ADAL" clId="{8C31C29B-3F75-4FE0-A986-66CE1556EFA9}" dt="2024-11-25T04:25:04.928" v="888" actId="478"/>
          <ac:picMkLst>
            <pc:docMk/>
            <pc:sldMk cId="2804733610" sldId="293"/>
            <ac:picMk id="10" creationId="{EBE03C26-2AA9-D8FA-2E53-A93E8EA76FF1}"/>
          </ac:picMkLst>
        </pc:picChg>
        <pc:picChg chg="add del">
          <ac:chgData name="Roderick Campbell" userId="0dbc48c5-a0fd-4c03-8ac2-8b8f475aa1cd" providerId="ADAL" clId="{8C31C29B-3F75-4FE0-A986-66CE1556EFA9}" dt="2024-11-25T04:25:09.157" v="890" actId="22"/>
          <ac:picMkLst>
            <pc:docMk/>
            <pc:sldMk cId="2804733610" sldId="293"/>
            <ac:picMk id="12" creationId="{2DE3D90C-0611-0609-A05C-DDD521E2B07C}"/>
          </ac:picMkLst>
        </pc:picChg>
        <pc:picChg chg="add del mod">
          <ac:chgData name="Roderick Campbell" userId="0dbc48c5-a0fd-4c03-8ac2-8b8f475aa1cd" providerId="ADAL" clId="{8C31C29B-3F75-4FE0-A986-66CE1556EFA9}" dt="2024-11-25T04:25:43.959" v="894" actId="478"/>
          <ac:picMkLst>
            <pc:docMk/>
            <pc:sldMk cId="2804733610" sldId="293"/>
            <ac:picMk id="14" creationId="{193E1043-9AB0-F527-B223-32F1E3AEB727}"/>
          </ac:picMkLst>
        </pc:picChg>
        <pc:picChg chg="add mod">
          <ac:chgData name="Roderick Campbell" userId="0dbc48c5-a0fd-4c03-8ac2-8b8f475aa1cd" providerId="ADAL" clId="{8C31C29B-3F75-4FE0-A986-66CE1556EFA9}" dt="2024-11-25T04:25:52.893" v="897" actId="1076"/>
          <ac:picMkLst>
            <pc:docMk/>
            <pc:sldMk cId="2804733610" sldId="293"/>
            <ac:picMk id="16" creationId="{74DB4CC6-B6C1-4815-C2BD-9FE94D660B5B}"/>
          </ac:picMkLst>
        </pc:picChg>
      </pc:sldChg>
      <pc:sldChg chg="add del">
        <pc:chgData name="Roderick Campbell" userId="0dbc48c5-a0fd-4c03-8ac2-8b8f475aa1cd" providerId="ADAL" clId="{8C31C29B-3F75-4FE0-A986-66CE1556EFA9}" dt="2024-11-25T04:26:21.699" v="903" actId="47"/>
        <pc:sldMkLst>
          <pc:docMk/>
          <pc:sldMk cId="1278463296" sldId="294"/>
        </pc:sldMkLst>
      </pc:sldChg>
      <pc:sldChg chg="add del">
        <pc:chgData name="Roderick Campbell" userId="0dbc48c5-a0fd-4c03-8ac2-8b8f475aa1cd" providerId="ADAL" clId="{8C31C29B-3F75-4FE0-A986-66CE1556EFA9}" dt="2024-11-25T04:26:24.062" v="904" actId="47"/>
        <pc:sldMkLst>
          <pc:docMk/>
          <pc:sldMk cId="459144071" sldId="295"/>
        </pc:sldMkLst>
      </pc:sldChg>
      <pc:sldChg chg="addSp delSp modSp add mod">
        <pc:chgData name="Roderick Campbell" userId="0dbc48c5-a0fd-4c03-8ac2-8b8f475aa1cd" providerId="ADAL" clId="{8C31C29B-3F75-4FE0-A986-66CE1556EFA9}" dt="2024-11-27T20:06:51.370" v="1023" actId="14100"/>
        <pc:sldMkLst>
          <pc:docMk/>
          <pc:sldMk cId="2670926209" sldId="296"/>
        </pc:sldMkLst>
        <pc:graphicFrameChg chg="add mod">
          <ac:chgData name="Roderick Campbell" userId="0dbc48c5-a0fd-4c03-8ac2-8b8f475aa1cd" providerId="ADAL" clId="{8C31C29B-3F75-4FE0-A986-66CE1556EFA9}" dt="2024-11-27T20:06:51.370" v="1023" actId="14100"/>
          <ac:graphicFrameMkLst>
            <pc:docMk/>
            <pc:sldMk cId="2670926209" sldId="296"/>
            <ac:graphicFrameMk id="3" creationId="{ECD865BE-5E25-1FFF-9B02-ED1AFC10BFCA}"/>
          </ac:graphicFrameMkLst>
        </pc:graphicFrameChg>
        <pc:picChg chg="del">
          <ac:chgData name="Roderick Campbell" userId="0dbc48c5-a0fd-4c03-8ac2-8b8f475aa1cd" providerId="ADAL" clId="{8C31C29B-3F75-4FE0-A986-66CE1556EFA9}" dt="2024-11-25T04:26:10.410" v="899" actId="478"/>
          <ac:picMkLst>
            <pc:docMk/>
            <pc:sldMk cId="2670926209" sldId="296"/>
            <ac:picMk id="16" creationId="{74DB4CC6-B6C1-4815-C2BD-9FE94D660B5B}"/>
          </ac:picMkLst>
        </pc:picChg>
      </pc:sldChg>
      <pc:sldChg chg="addSp modSp add mod ord">
        <pc:chgData name="Roderick Campbell" userId="0dbc48c5-a0fd-4c03-8ac2-8b8f475aa1cd" providerId="ADAL" clId="{8C31C29B-3F75-4FE0-A986-66CE1556EFA9}" dt="2024-11-27T23:27:34.397" v="1037"/>
        <pc:sldMkLst>
          <pc:docMk/>
          <pc:sldMk cId="857395325" sldId="297"/>
        </pc:sldMkLst>
        <pc:graphicFrameChg chg="add mod">
          <ac:chgData name="Roderick Campbell" userId="0dbc48c5-a0fd-4c03-8ac2-8b8f475aa1cd" providerId="ADAL" clId="{8C31C29B-3F75-4FE0-A986-66CE1556EFA9}" dt="2024-11-27T20:09:23.474" v="1026" actId="403"/>
          <ac:graphicFrameMkLst>
            <pc:docMk/>
            <pc:sldMk cId="857395325" sldId="297"/>
            <ac:graphicFrameMk id="3" creationId="{0F6CA187-6D30-4CF5-BA2D-1A015C970C32}"/>
          </ac:graphicFrameMkLst>
        </pc:graphicFrameChg>
      </pc:sldChg>
      <pc:sldChg chg="addSp delSp modSp add mod ord">
        <pc:chgData name="Roderick Campbell" userId="0dbc48c5-a0fd-4c03-8ac2-8b8f475aa1cd" providerId="ADAL" clId="{8C31C29B-3F75-4FE0-A986-66CE1556EFA9}" dt="2024-11-27T20:54:55.384" v="1035"/>
        <pc:sldMkLst>
          <pc:docMk/>
          <pc:sldMk cId="496825851" sldId="298"/>
        </pc:sldMkLst>
        <pc:picChg chg="mod">
          <ac:chgData name="Roderick Campbell" userId="0dbc48c5-a0fd-4c03-8ac2-8b8f475aa1cd" providerId="ADAL" clId="{8C31C29B-3F75-4FE0-A986-66CE1556EFA9}" dt="2024-11-25T04:31:07.385" v="916" actId="14100"/>
          <ac:picMkLst>
            <pc:docMk/>
            <pc:sldMk cId="496825851" sldId="298"/>
            <ac:picMk id="4" creationId="{DACAA2F5-A92F-D72F-A2B9-6D40D061E1EB}"/>
          </ac:picMkLst>
        </pc:picChg>
        <pc:picChg chg="add mod">
          <ac:chgData name="Roderick Campbell" userId="0dbc48c5-a0fd-4c03-8ac2-8b8f475aa1cd" providerId="ADAL" clId="{8C31C29B-3F75-4FE0-A986-66CE1556EFA9}" dt="2024-11-25T04:31:12.393" v="917" actId="14100"/>
          <ac:picMkLst>
            <pc:docMk/>
            <pc:sldMk cId="496825851" sldId="298"/>
            <ac:picMk id="5" creationId="{8BFAA67A-74B3-70E6-48F8-38D28CBA11E4}"/>
          </ac:picMkLst>
        </pc:picChg>
        <pc:picChg chg="add del mod">
          <ac:chgData name="Roderick Campbell" userId="0dbc48c5-a0fd-4c03-8ac2-8b8f475aa1cd" providerId="ADAL" clId="{8C31C29B-3F75-4FE0-A986-66CE1556EFA9}" dt="2024-11-25T04:34:29.413" v="931" actId="21"/>
          <ac:picMkLst>
            <pc:docMk/>
            <pc:sldMk cId="496825851" sldId="298"/>
            <ac:picMk id="7" creationId="{970D4B8C-A589-D717-3E3C-277A4BDB6EAF}"/>
          </ac:picMkLst>
        </pc:picChg>
      </pc:sldChg>
      <pc:sldChg chg="addSp modSp add mod">
        <pc:chgData name="Roderick Campbell" userId="0dbc48c5-a0fd-4c03-8ac2-8b8f475aa1cd" providerId="ADAL" clId="{8C31C29B-3F75-4FE0-A986-66CE1556EFA9}" dt="2024-11-25T04:35:08.192" v="939" actId="14100"/>
        <pc:sldMkLst>
          <pc:docMk/>
          <pc:sldMk cId="2288378067" sldId="299"/>
        </pc:sldMkLst>
        <pc:picChg chg="mod">
          <ac:chgData name="Roderick Campbell" userId="0dbc48c5-a0fd-4c03-8ac2-8b8f475aa1cd" providerId="ADAL" clId="{8C31C29B-3F75-4FE0-A986-66CE1556EFA9}" dt="2024-11-25T04:34:56.375" v="936" actId="14100"/>
          <ac:picMkLst>
            <pc:docMk/>
            <pc:sldMk cId="2288378067" sldId="299"/>
            <ac:picMk id="4" creationId="{DACAA2F5-A92F-D72F-A2B9-6D40D061E1EB}"/>
          </ac:picMkLst>
        </pc:picChg>
        <pc:picChg chg="add mod">
          <ac:chgData name="Roderick Campbell" userId="0dbc48c5-a0fd-4c03-8ac2-8b8f475aa1cd" providerId="ADAL" clId="{8C31C29B-3F75-4FE0-A986-66CE1556EFA9}" dt="2024-11-25T04:32:15.538" v="923" actId="1076"/>
          <ac:picMkLst>
            <pc:docMk/>
            <pc:sldMk cId="2288378067" sldId="299"/>
            <ac:picMk id="5" creationId="{325B5C9D-F5AA-655F-8940-EF09F9A4E836}"/>
          </ac:picMkLst>
        </pc:picChg>
        <pc:picChg chg="add mod">
          <ac:chgData name="Roderick Campbell" userId="0dbc48c5-a0fd-4c03-8ac2-8b8f475aa1cd" providerId="ADAL" clId="{8C31C29B-3F75-4FE0-A986-66CE1556EFA9}" dt="2024-11-25T04:32:49.313" v="927" actId="1076"/>
          <ac:picMkLst>
            <pc:docMk/>
            <pc:sldMk cId="2288378067" sldId="299"/>
            <ac:picMk id="7" creationId="{4E66FA67-04E9-E12F-A9A2-B7217C8D7C36}"/>
          </ac:picMkLst>
        </pc:picChg>
        <pc:picChg chg="add mod">
          <ac:chgData name="Roderick Campbell" userId="0dbc48c5-a0fd-4c03-8ac2-8b8f475aa1cd" providerId="ADAL" clId="{8C31C29B-3F75-4FE0-A986-66CE1556EFA9}" dt="2024-11-25T04:34:59.944" v="937" actId="1076"/>
          <ac:picMkLst>
            <pc:docMk/>
            <pc:sldMk cId="2288378067" sldId="299"/>
            <ac:picMk id="10" creationId="{CC8A4624-1DFD-4C24-6997-179A0FFD1E38}"/>
          </ac:picMkLst>
        </pc:picChg>
        <pc:picChg chg="add mod">
          <ac:chgData name="Roderick Campbell" userId="0dbc48c5-a0fd-4c03-8ac2-8b8f475aa1cd" providerId="ADAL" clId="{8C31C29B-3F75-4FE0-A986-66CE1556EFA9}" dt="2024-11-25T04:35:08.192" v="939" actId="14100"/>
          <ac:picMkLst>
            <pc:docMk/>
            <pc:sldMk cId="2288378067" sldId="299"/>
            <ac:picMk id="11" creationId="{970D4B8C-A589-D717-3E3C-277A4BDB6EAF}"/>
          </ac:picMkLst>
        </pc:picChg>
      </pc:sldChg>
      <pc:sldChg chg="addSp delSp modSp add mod ord">
        <pc:chgData name="Roderick Campbell" userId="0dbc48c5-a0fd-4c03-8ac2-8b8f475aa1cd" providerId="ADAL" clId="{8C31C29B-3F75-4FE0-A986-66CE1556EFA9}" dt="2024-11-27T23:35:59.813" v="1080" actId="6549"/>
        <pc:sldMkLst>
          <pc:docMk/>
          <pc:sldMk cId="507875383" sldId="300"/>
        </pc:sldMkLst>
        <pc:spChg chg="mod">
          <ac:chgData name="Roderick Campbell" userId="0dbc48c5-a0fd-4c03-8ac2-8b8f475aa1cd" providerId="ADAL" clId="{8C31C29B-3F75-4FE0-A986-66CE1556EFA9}" dt="2024-11-27T23:35:59.813" v="1080" actId="6549"/>
          <ac:spMkLst>
            <pc:docMk/>
            <pc:sldMk cId="507875383" sldId="300"/>
            <ac:spMk id="2" creationId="{4EDBF61A-F3B6-D989-2F30-7BA55E5CBA32}"/>
          </ac:spMkLst>
        </pc:spChg>
        <pc:picChg chg="del">
          <ac:chgData name="Roderick Campbell" userId="0dbc48c5-a0fd-4c03-8ac2-8b8f475aa1cd" providerId="ADAL" clId="{8C31C29B-3F75-4FE0-A986-66CE1556EFA9}" dt="2024-11-25T04:34:44.876" v="933" actId="478"/>
          <ac:picMkLst>
            <pc:docMk/>
            <pc:sldMk cId="507875383" sldId="300"/>
            <ac:picMk id="5" creationId="{8BFAA67A-74B3-70E6-48F8-38D28CBA11E4}"/>
          </ac:picMkLst>
        </pc:picChg>
        <pc:picChg chg="add mod">
          <ac:chgData name="Roderick Campbell" userId="0dbc48c5-a0fd-4c03-8ac2-8b8f475aa1cd" providerId="ADAL" clId="{8C31C29B-3F75-4FE0-A986-66CE1556EFA9}" dt="2024-11-25T04:36:30.176" v="945" actId="14100"/>
          <ac:picMkLst>
            <pc:docMk/>
            <pc:sldMk cId="507875383" sldId="300"/>
            <ac:picMk id="6" creationId="{5E9C0081-B62F-4210-DB92-C1EDB46E16E2}"/>
          </ac:picMkLst>
        </pc:picChg>
      </pc:sldChg>
      <pc:sldChg chg="addSp delSp modSp add mod ord">
        <pc:chgData name="Roderick Campbell" userId="0dbc48c5-a0fd-4c03-8ac2-8b8f475aa1cd" providerId="ADAL" clId="{8C31C29B-3F75-4FE0-A986-66CE1556EFA9}" dt="2024-11-27T23:46:40.314" v="1193"/>
        <pc:sldMkLst>
          <pc:docMk/>
          <pc:sldMk cId="870940089" sldId="301"/>
        </pc:sldMkLst>
        <pc:picChg chg="add del">
          <ac:chgData name="Roderick Campbell" userId="0dbc48c5-a0fd-4c03-8ac2-8b8f475aa1cd" providerId="ADAL" clId="{8C31C29B-3F75-4FE0-A986-66CE1556EFA9}" dt="2024-11-25T04:38:10.513" v="947" actId="22"/>
          <ac:picMkLst>
            <pc:docMk/>
            <pc:sldMk cId="870940089" sldId="301"/>
            <ac:picMk id="5" creationId="{4D20FA10-3868-C251-EEBC-C2197B450EEE}"/>
          </ac:picMkLst>
        </pc:picChg>
        <pc:picChg chg="add mod">
          <ac:chgData name="Roderick Campbell" userId="0dbc48c5-a0fd-4c03-8ac2-8b8f475aa1cd" providerId="ADAL" clId="{8C31C29B-3F75-4FE0-A986-66CE1556EFA9}" dt="2024-11-25T04:38:38.199" v="949" actId="1076"/>
          <ac:picMkLst>
            <pc:docMk/>
            <pc:sldMk cId="870940089" sldId="301"/>
            <ac:picMk id="7" creationId="{52B967B6-0F9F-4CE9-AE84-365CEB5B4AC8}"/>
          </ac:picMkLst>
        </pc:picChg>
        <pc:picChg chg="add mod">
          <ac:chgData name="Roderick Campbell" userId="0dbc48c5-a0fd-4c03-8ac2-8b8f475aa1cd" providerId="ADAL" clId="{8C31C29B-3F75-4FE0-A986-66CE1556EFA9}" dt="2024-11-25T04:39:42.584" v="951" actId="1076"/>
          <ac:picMkLst>
            <pc:docMk/>
            <pc:sldMk cId="870940089" sldId="301"/>
            <ac:picMk id="10" creationId="{B2578143-69C5-582C-879E-08938B847CAB}"/>
          </ac:picMkLst>
        </pc:picChg>
      </pc:sldChg>
      <pc:sldChg chg="addSp modSp add mod">
        <pc:chgData name="Roderick Campbell" userId="0dbc48c5-a0fd-4c03-8ac2-8b8f475aa1cd" providerId="ADAL" clId="{8C31C29B-3F75-4FE0-A986-66CE1556EFA9}" dt="2024-11-27T23:36:47.614" v="1136" actId="1076"/>
        <pc:sldMkLst>
          <pc:docMk/>
          <pc:sldMk cId="2162287248" sldId="302"/>
        </pc:sldMkLst>
        <pc:spChg chg="mod">
          <ac:chgData name="Roderick Campbell" userId="0dbc48c5-a0fd-4c03-8ac2-8b8f475aa1cd" providerId="ADAL" clId="{8C31C29B-3F75-4FE0-A986-66CE1556EFA9}" dt="2024-11-27T23:36:13.497" v="1102" actId="20577"/>
          <ac:spMkLst>
            <pc:docMk/>
            <pc:sldMk cId="2162287248" sldId="302"/>
            <ac:spMk id="2" creationId="{4EDBF61A-F3B6-D989-2F30-7BA55E5CBA32}"/>
          </ac:spMkLst>
        </pc:spChg>
        <pc:spChg chg="add mod">
          <ac:chgData name="Roderick Campbell" userId="0dbc48c5-a0fd-4c03-8ac2-8b8f475aa1cd" providerId="ADAL" clId="{8C31C29B-3F75-4FE0-A986-66CE1556EFA9}" dt="2024-11-27T23:36:47.614" v="1136" actId="1076"/>
          <ac:spMkLst>
            <pc:docMk/>
            <pc:sldMk cId="2162287248" sldId="302"/>
            <ac:spMk id="3" creationId="{77E2FC78-D503-0B89-39F4-1F8CA0BBB183}"/>
          </ac:spMkLst>
        </pc:spChg>
      </pc:sldChg>
      <pc:sldChg chg="addSp delSp modSp add mod">
        <pc:chgData name="Roderick Campbell" userId="0dbc48c5-a0fd-4c03-8ac2-8b8f475aa1cd" providerId="ADAL" clId="{8C31C29B-3F75-4FE0-A986-66CE1556EFA9}" dt="2024-11-27T20:52:24.923" v="1033" actId="14100"/>
        <pc:sldMkLst>
          <pc:docMk/>
          <pc:sldMk cId="1709214900" sldId="303"/>
        </pc:sldMkLst>
        <pc:picChg chg="add mod">
          <ac:chgData name="Roderick Campbell" userId="0dbc48c5-a0fd-4c03-8ac2-8b8f475aa1cd" providerId="ADAL" clId="{8C31C29B-3F75-4FE0-A986-66CE1556EFA9}" dt="2024-11-27T20:52:24.923" v="1033" actId="14100"/>
          <ac:picMkLst>
            <pc:docMk/>
            <pc:sldMk cId="1709214900" sldId="303"/>
            <ac:picMk id="5" creationId="{ACCA301E-93FB-738A-61EA-BE70523B9C8D}"/>
          </ac:picMkLst>
        </pc:picChg>
        <pc:picChg chg="del">
          <ac:chgData name="Roderick Campbell" userId="0dbc48c5-a0fd-4c03-8ac2-8b8f475aa1cd" providerId="ADAL" clId="{8C31C29B-3F75-4FE0-A986-66CE1556EFA9}" dt="2024-11-27T20:51:50.798" v="1028" actId="478"/>
          <ac:picMkLst>
            <pc:docMk/>
            <pc:sldMk cId="1709214900" sldId="303"/>
            <ac:picMk id="16" creationId="{74DB4CC6-B6C1-4815-C2BD-9FE94D660B5B}"/>
          </ac:picMkLst>
        </pc:picChg>
      </pc:sldChg>
      <pc:sldChg chg="add del">
        <pc:chgData name="Roderick Campbell" userId="0dbc48c5-a0fd-4c03-8ac2-8b8f475aa1cd" providerId="ADAL" clId="{8C31C29B-3F75-4FE0-A986-66CE1556EFA9}" dt="2024-11-27T20:51:55.903" v="1030"/>
        <pc:sldMkLst>
          <pc:docMk/>
          <pc:sldMk cId="2287198040" sldId="304"/>
        </pc:sldMkLst>
      </pc:sldChg>
      <pc:sldChg chg="addSp delSp modSp add mod">
        <pc:chgData name="Roderick Campbell" userId="0dbc48c5-a0fd-4c03-8ac2-8b8f475aa1cd" providerId="ADAL" clId="{8C31C29B-3F75-4FE0-A986-66CE1556EFA9}" dt="2024-11-27T23:41:44.031" v="1191" actId="1076"/>
        <pc:sldMkLst>
          <pc:docMk/>
          <pc:sldMk cId="2893350659" sldId="304"/>
        </pc:sldMkLst>
        <pc:spChg chg="mod">
          <ac:chgData name="Roderick Campbell" userId="0dbc48c5-a0fd-4c03-8ac2-8b8f475aa1cd" providerId="ADAL" clId="{8C31C29B-3F75-4FE0-A986-66CE1556EFA9}" dt="2024-11-27T23:37:04.414" v="1147" actId="20577"/>
          <ac:spMkLst>
            <pc:docMk/>
            <pc:sldMk cId="2893350659" sldId="304"/>
            <ac:spMk id="2" creationId="{4EDBF61A-F3B6-D989-2F30-7BA55E5CBA32}"/>
          </ac:spMkLst>
        </pc:spChg>
        <pc:spChg chg="del">
          <ac:chgData name="Roderick Campbell" userId="0dbc48c5-a0fd-4c03-8ac2-8b8f475aa1cd" providerId="ADAL" clId="{8C31C29B-3F75-4FE0-A986-66CE1556EFA9}" dt="2024-11-27T23:37:07.850" v="1148" actId="478"/>
          <ac:spMkLst>
            <pc:docMk/>
            <pc:sldMk cId="2893350659" sldId="304"/>
            <ac:spMk id="3" creationId="{77E2FC78-D503-0B89-39F4-1F8CA0BBB183}"/>
          </ac:spMkLst>
        </pc:spChg>
        <pc:spChg chg="add mod">
          <ac:chgData name="Roderick Campbell" userId="0dbc48c5-a0fd-4c03-8ac2-8b8f475aa1cd" providerId="ADAL" clId="{8C31C29B-3F75-4FE0-A986-66CE1556EFA9}" dt="2024-11-27T23:41:44.031" v="1191" actId="1076"/>
          <ac:spMkLst>
            <pc:docMk/>
            <pc:sldMk cId="2893350659" sldId="304"/>
            <ac:spMk id="12" creationId="{7BCF8435-ADAF-0F57-90A1-8D88F8E2B096}"/>
          </ac:spMkLst>
        </pc:spChg>
        <pc:picChg chg="del">
          <ac:chgData name="Roderick Campbell" userId="0dbc48c5-a0fd-4c03-8ac2-8b8f475aa1cd" providerId="ADAL" clId="{8C31C29B-3F75-4FE0-A986-66CE1556EFA9}" dt="2024-11-27T23:38:11.380" v="1151" actId="478"/>
          <ac:picMkLst>
            <pc:docMk/>
            <pc:sldMk cId="2893350659" sldId="304"/>
            <ac:picMk id="4" creationId="{DACAA2F5-A92F-D72F-A2B9-6D40D061E1EB}"/>
          </ac:picMkLst>
        </pc:picChg>
        <pc:picChg chg="add mod">
          <ac:chgData name="Roderick Campbell" userId="0dbc48c5-a0fd-4c03-8ac2-8b8f475aa1cd" providerId="ADAL" clId="{8C31C29B-3F75-4FE0-A986-66CE1556EFA9}" dt="2024-11-27T23:39:00.150" v="1159" actId="14100"/>
          <ac:picMkLst>
            <pc:docMk/>
            <pc:sldMk cId="2893350659" sldId="304"/>
            <ac:picMk id="6" creationId="{0DC9C6F8-F970-7D43-95D1-A144ED19D47D}"/>
          </ac:picMkLst>
        </pc:picChg>
        <pc:picChg chg="add mod">
          <ac:chgData name="Roderick Campbell" userId="0dbc48c5-a0fd-4c03-8ac2-8b8f475aa1cd" providerId="ADAL" clId="{8C31C29B-3F75-4FE0-A986-66CE1556EFA9}" dt="2024-11-27T23:38:53.614" v="1157" actId="1076"/>
          <ac:picMkLst>
            <pc:docMk/>
            <pc:sldMk cId="2893350659" sldId="304"/>
            <ac:picMk id="9" creationId="{654B783E-4F1A-7CEB-6F2C-59ACA60C08CF}"/>
          </ac:picMkLst>
        </pc:picChg>
        <pc:picChg chg="add mod">
          <ac:chgData name="Roderick Campbell" userId="0dbc48c5-a0fd-4c03-8ac2-8b8f475aa1cd" providerId="ADAL" clId="{8C31C29B-3F75-4FE0-A986-66CE1556EFA9}" dt="2024-11-27T23:41:03.782" v="1164" actId="14100"/>
          <ac:picMkLst>
            <pc:docMk/>
            <pc:sldMk cId="2893350659" sldId="304"/>
            <ac:picMk id="11" creationId="{11ACA38D-57F8-36DD-8F1B-B51B8FDC0DF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heausinstitute.sharepoint.com/sites/sp-projects/Shared%20Documents/Projects%201600-1699/P1669%20Fossil%20fuel%20subsidies%202024-25/Federal/Federal%20Subsidies%202024-25%201.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d\Downloads\ts22excise04ftcbyindustryyea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AU" sz="2000" b="1"/>
              <a:t>Cost of fuel tax credit scheme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'[Federal Subsidies 2024-25 1.0.xlsx]Fuel Tax Credit '!$A$21:$A$42</c:f>
              <c:strCache>
                <c:ptCount val="22"/>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pt idx="15">
                  <c:v>2021-22</c:v>
                </c:pt>
                <c:pt idx="16">
                  <c:v>2022-23</c:v>
                </c:pt>
                <c:pt idx="17">
                  <c:v>2023-24</c:v>
                </c:pt>
                <c:pt idx="18">
                  <c:v>2024-25</c:v>
                </c:pt>
                <c:pt idx="19">
                  <c:v>2025-26</c:v>
                </c:pt>
                <c:pt idx="20">
                  <c:v>2026-27</c:v>
                </c:pt>
                <c:pt idx="21">
                  <c:v>2027-28</c:v>
                </c:pt>
              </c:strCache>
            </c:strRef>
          </c:cat>
          <c:val>
            <c:numRef>
              <c:f>'[Federal Subsidies 2024-25 1.0.xlsx]Fuel Tax Credit '!$B$21:$B$42</c:f>
              <c:numCache>
                <c:formatCode>"$"#,##0</c:formatCode>
                <c:ptCount val="22"/>
                <c:pt idx="0">
                  <c:v>4515568770</c:v>
                </c:pt>
                <c:pt idx="1">
                  <c:v>4702674966</c:v>
                </c:pt>
                <c:pt idx="2">
                  <c:v>5065359367</c:v>
                </c:pt>
                <c:pt idx="3">
                  <c:v>4993668039</c:v>
                </c:pt>
                <c:pt idx="4">
                  <c:v>5109493168</c:v>
                </c:pt>
                <c:pt idx="5">
                  <c:v>5527121433</c:v>
                </c:pt>
                <c:pt idx="6">
                  <c:v>5407950953</c:v>
                </c:pt>
                <c:pt idx="7">
                  <c:v>5706166504</c:v>
                </c:pt>
                <c:pt idx="8">
                  <c:v>6009973413</c:v>
                </c:pt>
                <c:pt idx="9">
                  <c:v>6082071662</c:v>
                </c:pt>
                <c:pt idx="10">
                  <c:v>6256051429.9200001</c:v>
                </c:pt>
                <c:pt idx="11">
                  <c:v>6796388530.1099997</c:v>
                </c:pt>
                <c:pt idx="12">
                  <c:v>7137190138</c:v>
                </c:pt>
                <c:pt idx="13">
                  <c:v>7343000000</c:v>
                </c:pt>
                <c:pt idx="14" formatCode="&quot;$&quot;#,##0;[Red]\-&quot;$&quot;#,##0">
                  <c:v>7838000000</c:v>
                </c:pt>
                <c:pt idx="15" formatCode="&quot;$&quot;#,##0;[Red]\-&quot;$&quot;#,##0">
                  <c:v>7058000000</c:v>
                </c:pt>
                <c:pt idx="16" formatCode="&quot;$&quot;#,##0;[Red]\-&quot;$&quot;#,##0">
                  <c:v>7466000000</c:v>
                </c:pt>
                <c:pt idx="17" formatCode="&quot;$&quot;#,##0;[Red]\-&quot;$&quot;#,##0">
                  <c:v>9857000000</c:v>
                </c:pt>
                <c:pt idx="18" formatCode="&quot;$&quot;#,##0;[Red]\-&quot;$&quot;#,##0">
                  <c:v>10184000000</c:v>
                </c:pt>
                <c:pt idx="19" formatCode="&quot;$&quot;#,##0;[Red]\-&quot;$&quot;#,##0">
                  <c:v>10561000000</c:v>
                </c:pt>
                <c:pt idx="20" formatCode="&quot;$&quot;#,##0;[Red]\-&quot;$&quot;#,##0">
                  <c:v>11309000000</c:v>
                </c:pt>
                <c:pt idx="21" formatCode="&quot;$&quot;#,##0;[Red]\-&quot;$&quot;#,##0">
                  <c:v>12115000000</c:v>
                </c:pt>
              </c:numCache>
            </c:numRef>
          </c:val>
          <c:smooth val="0"/>
          <c:extLst>
            <c:ext xmlns:c16="http://schemas.microsoft.com/office/drawing/2014/chart" uri="{C3380CC4-5D6E-409C-BE32-E72D297353CC}">
              <c16:uniqueId val="{00000000-B6C9-4122-AB60-E29B955DA015}"/>
            </c:ext>
          </c:extLst>
        </c:ser>
        <c:dLbls>
          <c:showLegendKey val="0"/>
          <c:showVal val="0"/>
          <c:showCatName val="0"/>
          <c:showSerName val="0"/>
          <c:showPercent val="0"/>
          <c:showBubbleSize val="0"/>
        </c:dLbls>
        <c:smooth val="0"/>
        <c:axId val="545874080"/>
        <c:axId val="205119056"/>
      </c:lineChart>
      <c:catAx>
        <c:axId val="54587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5119056"/>
        <c:crosses val="autoZero"/>
        <c:auto val="1"/>
        <c:lblAlgn val="ctr"/>
        <c:lblOffset val="100"/>
        <c:noMultiLvlLbl val="0"/>
      </c:catAx>
      <c:valAx>
        <c:axId val="2051190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587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u="none" strike="noStrike" kern="1200" spc="0" baseline="0">
                <a:solidFill>
                  <a:srgbClr val="2A2A2A">
                    <a:lumMod val="65000"/>
                    <a:lumOff val="35000"/>
                  </a:srgbClr>
                </a:solidFill>
              </a:rPr>
              <a:t>Main industries receiving Fuel Tax Credits </a:t>
            </a:r>
            <a:r>
              <a:rPr lang="en-US" sz="2000" b="0" i="0" u="none" strike="noStrike" kern="1200" spc="0" baseline="0">
                <a:solidFill>
                  <a:srgbClr val="2A2A2A">
                    <a:lumMod val="65000"/>
                    <a:lumOff val="35000"/>
                  </a:srgbClr>
                </a:solidFill>
              </a:rPr>
              <a:t>(22-23)</a:t>
            </a:r>
          </a:p>
        </c:rich>
      </c:tx>
      <c:layout>
        <c:manualLayout>
          <c:xMode val="edge"/>
          <c:yMode val="edge"/>
          <c:x val="0.1673678915135608"/>
          <c:y val="2.777777777777777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45625546806649"/>
          <c:y val="0.125"/>
          <c:w val="0.81398818897637781"/>
          <c:h val="0.70741542723826178"/>
        </c:manualLayout>
      </c:layout>
      <c:barChart>
        <c:barDir val="col"/>
        <c:grouping val="stacked"/>
        <c:varyColors val="0"/>
        <c:ser>
          <c:idx val="0"/>
          <c:order val="0"/>
          <c:spPr>
            <a:solidFill>
              <a:schemeClr val="accent1"/>
            </a:solidFill>
            <a:ln>
              <a:noFill/>
            </a:ln>
            <a:effectLst/>
          </c:spPr>
          <c:invertIfNegative val="0"/>
          <c:cat>
            <c:strRef>
              <c:f>Sheet1!$D$10:$D$13</c:f>
              <c:strCache>
                <c:ptCount val="4"/>
                <c:pt idx="0">
                  <c:v>Mining</c:v>
                </c:pt>
                <c:pt idx="1">
                  <c:v>Transport</c:v>
                </c:pt>
                <c:pt idx="2">
                  <c:v>Agriculture</c:v>
                </c:pt>
                <c:pt idx="3">
                  <c:v>Construction</c:v>
                </c:pt>
              </c:strCache>
            </c:strRef>
          </c:cat>
          <c:val>
            <c:numRef>
              <c:f>Sheet1!$E$10:$E$13</c:f>
              <c:numCache>
                <c:formatCode>_("$"* #,##0_);_("$"* \(#,##0\);_("$"* "-"??_);_(@_)</c:formatCode>
                <c:ptCount val="4"/>
                <c:pt idx="0">
                  <c:v>1139</c:v>
                </c:pt>
                <c:pt idx="1">
                  <c:v>1389</c:v>
                </c:pt>
                <c:pt idx="2">
                  <c:v>957</c:v>
                </c:pt>
                <c:pt idx="3">
                  <c:v>564</c:v>
                </c:pt>
              </c:numCache>
            </c:numRef>
          </c:val>
          <c:extLst>
            <c:ext xmlns:c16="http://schemas.microsoft.com/office/drawing/2014/chart" uri="{C3380CC4-5D6E-409C-BE32-E72D297353CC}">
              <c16:uniqueId val="{00000000-9897-4FCC-BF36-71603B1E1F7D}"/>
            </c:ext>
          </c:extLst>
        </c:ser>
        <c:ser>
          <c:idx val="1"/>
          <c:order val="1"/>
          <c:spPr>
            <a:solidFill>
              <a:schemeClr val="accent2">
                <a:lumMod val="50000"/>
                <a:lumOff val="50000"/>
              </a:schemeClr>
            </a:solidFill>
            <a:ln>
              <a:noFill/>
            </a:ln>
            <a:effectLst/>
          </c:spPr>
          <c:invertIfNegative val="0"/>
          <c:cat>
            <c:strRef>
              <c:f>Sheet1!$D$10:$D$13</c:f>
              <c:strCache>
                <c:ptCount val="4"/>
                <c:pt idx="0">
                  <c:v>Mining</c:v>
                </c:pt>
                <c:pt idx="1">
                  <c:v>Transport</c:v>
                </c:pt>
                <c:pt idx="2">
                  <c:v>Agriculture</c:v>
                </c:pt>
                <c:pt idx="3">
                  <c:v>Construction</c:v>
                </c:pt>
              </c:strCache>
            </c:strRef>
          </c:cat>
          <c:val>
            <c:numRef>
              <c:f>Sheet1!$F$10:$F$13</c:f>
              <c:numCache>
                <c:formatCode>General</c:formatCode>
                <c:ptCount val="4"/>
                <c:pt idx="0" formatCode="_(&quot;$&quot;* #,##0_);_(&quot;$&quot;* \(#,##0\);_(&quot;$&quot;* &quot;-&quot;??_);_(@_)">
                  <c:v>1418</c:v>
                </c:pt>
              </c:numCache>
            </c:numRef>
          </c:val>
          <c:extLst>
            <c:ext xmlns:c16="http://schemas.microsoft.com/office/drawing/2014/chart" uri="{C3380CC4-5D6E-409C-BE32-E72D297353CC}">
              <c16:uniqueId val="{00000001-9897-4FCC-BF36-71603B1E1F7D}"/>
            </c:ext>
          </c:extLst>
        </c:ser>
        <c:ser>
          <c:idx val="2"/>
          <c:order val="2"/>
          <c:spPr>
            <a:solidFill>
              <a:schemeClr val="accent3"/>
            </a:solidFill>
            <a:ln>
              <a:noFill/>
            </a:ln>
            <a:effectLst/>
          </c:spPr>
          <c:invertIfNegative val="0"/>
          <c:cat>
            <c:strRef>
              <c:f>Sheet1!$D$10:$D$13</c:f>
              <c:strCache>
                <c:ptCount val="4"/>
                <c:pt idx="0">
                  <c:v>Mining</c:v>
                </c:pt>
                <c:pt idx="1">
                  <c:v>Transport</c:v>
                </c:pt>
                <c:pt idx="2">
                  <c:v>Agriculture</c:v>
                </c:pt>
                <c:pt idx="3">
                  <c:v>Construction</c:v>
                </c:pt>
              </c:strCache>
            </c:strRef>
          </c:cat>
          <c:val>
            <c:numRef>
              <c:f>Sheet1!$G$10:$G$13</c:f>
              <c:numCache>
                <c:formatCode>General</c:formatCode>
                <c:ptCount val="4"/>
                <c:pt idx="0" formatCode="_(&quot;$&quot;* #,##0_);_(&quot;$&quot;* \(#,##0\);_(&quot;$&quot;* &quot;-&quot;??_);_(@_)">
                  <c:v>1052</c:v>
                </c:pt>
              </c:numCache>
            </c:numRef>
          </c:val>
          <c:extLst>
            <c:ext xmlns:c16="http://schemas.microsoft.com/office/drawing/2014/chart" uri="{C3380CC4-5D6E-409C-BE32-E72D297353CC}">
              <c16:uniqueId val="{00000002-9897-4FCC-BF36-71603B1E1F7D}"/>
            </c:ext>
          </c:extLst>
        </c:ser>
        <c:dLbls>
          <c:showLegendKey val="0"/>
          <c:showVal val="0"/>
          <c:showCatName val="0"/>
          <c:showSerName val="0"/>
          <c:showPercent val="0"/>
          <c:showBubbleSize val="0"/>
        </c:dLbls>
        <c:gapWidth val="150"/>
        <c:overlap val="100"/>
        <c:axId val="1788850127"/>
        <c:axId val="1788852527"/>
      </c:barChart>
      <c:catAx>
        <c:axId val="178885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852527"/>
        <c:crosses val="autoZero"/>
        <c:auto val="1"/>
        <c:lblAlgn val="ctr"/>
        <c:lblOffset val="100"/>
        <c:noMultiLvlLbl val="0"/>
      </c:catAx>
      <c:valAx>
        <c:axId val="1788852527"/>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millions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8850127"/>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1.jpg"/></Relationships>
</file>

<file path=ppt/drawings/drawing1.xml><?xml version="1.0" encoding="utf-8"?>
<c:userShapes xmlns:c="http://schemas.openxmlformats.org/drawingml/2006/chart">
  <cdr:relSizeAnchor xmlns:cdr="http://schemas.openxmlformats.org/drawingml/2006/chartDrawing">
    <cdr:from>
      <cdr:x>0.72763</cdr:x>
      <cdr:y>0.78889</cdr:y>
    </cdr:from>
    <cdr:to>
      <cdr:x>1</cdr:x>
      <cdr:y>0.87511</cdr:y>
    </cdr:to>
    <cdr:sp macro="" textlink="">
      <cdr:nvSpPr>
        <cdr:cNvPr id="2" name="TextBox 1">
          <a:extLst xmlns:a="http://schemas.openxmlformats.org/drawingml/2006/main">
            <a:ext uri="{FF2B5EF4-FFF2-40B4-BE49-F238E27FC236}">
              <a16:creationId xmlns:a16="http://schemas.microsoft.com/office/drawing/2014/main" id="{4511B4FC-10CC-A01C-1BBA-FFE2341812DD}"/>
            </a:ext>
          </a:extLst>
        </cdr:cNvPr>
        <cdr:cNvSpPr txBox="1"/>
      </cdr:nvSpPr>
      <cdr:spPr>
        <a:xfrm xmlns:a="http://schemas.openxmlformats.org/drawingml/2006/main">
          <a:off x="5261317" y="4083967"/>
          <a:ext cx="1969477"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50" dirty="0"/>
            <a:t>Source: Budget papers, ATO</a:t>
          </a:r>
        </a:p>
      </cdr:txBody>
    </cdr:sp>
  </cdr:relSizeAnchor>
</c:userShapes>
</file>

<file path=ppt/drawings/drawing2.xml><?xml version="1.0" encoding="utf-8"?>
<c:userShapes xmlns:c="http://schemas.openxmlformats.org/drawingml/2006/chart">
  <cdr:relSizeAnchor xmlns:cdr="http://schemas.openxmlformats.org/drawingml/2006/chartDrawing">
    <cdr:from>
      <cdr:x>0.39028</cdr:x>
      <cdr:y>0.21644</cdr:y>
    </cdr:from>
    <cdr:to>
      <cdr:x>0.77917</cdr:x>
      <cdr:y>0.30382</cdr:y>
    </cdr:to>
    <cdr:sp macro="" textlink="">
      <cdr:nvSpPr>
        <cdr:cNvPr id="2" name="TextBox 1">
          <a:extLst xmlns:a="http://schemas.openxmlformats.org/drawingml/2006/main">
            <a:ext uri="{FF2B5EF4-FFF2-40B4-BE49-F238E27FC236}">
              <a16:creationId xmlns:a16="http://schemas.microsoft.com/office/drawing/2014/main" id="{2804AF0A-C69A-A7BF-E0AA-A0A05FC7C36F}"/>
            </a:ext>
          </a:extLst>
        </cdr:cNvPr>
        <cdr:cNvSpPr txBox="1"/>
      </cdr:nvSpPr>
      <cdr:spPr>
        <a:xfrm xmlns:a="http://schemas.openxmlformats.org/drawingml/2006/main">
          <a:off x="1784349" y="593725"/>
          <a:ext cx="1778001" cy="239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dirty="0"/>
            <a:t>Coal mining, $1.1 billion</a:t>
          </a:r>
        </a:p>
      </cdr:txBody>
    </cdr:sp>
  </cdr:relSizeAnchor>
  <cdr:relSizeAnchor xmlns:cdr="http://schemas.openxmlformats.org/drawingml/2006/chartDrawing">
    <cdr:from>
      <cdr:x>0.27917</cdr:x>
      <cdr:y>0.26215</cdr:y>
    </cdr:from>
    <cdr:to>
      <cdr:x>0.39792</cdr:x>
      <cdr:y>0.27257</cdr:y>
    </cdr:to>
    <cdr:cxnSp macro="">
      <cdr:nvCxnSpPr>
        <cdr:cNvPr id="3" name="Straight Arrow Connector 2">
          <a:extLst xmlns:a="http://schemas.openxmlformats.org/drawingml/2006/main">
            <a:ext uri="{FF2B5EF4-FFF2-40B4-BE49-F238E27FC236}">
              <a16:creationId xmlns:a16="http://schemas.microsoft.com/office/drawing/2014/main" id="{5DA7F3CE-E65B-2C66-1152-B1AA5028587D}"/>
            </a:ext>
          </a:extLst>
        </cdr:cNvPr>
        <cdr:cNvCxnSpPr/>
      </cdr:nvCxnSpPr>
      <cdr:spPr>
        <a:xfrm xmlns:a="http://schemas.openxmlformats.org/drawingml/2006/main" flipH="1">
          <a:off x="1276350" y="719138"/>
          <a:ext cx="542925" cy="2857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0.39861</cdr:x>
      <cdr:y>0.3588</cdr:y>
    </cdr:from>
    <cdr:to>
      <cdr:x>0.8375</cdr:x>
      <cdr:y>0.46354</cdr:y>
    </cdr:to>
    <cdr:sp macro="" textlink="">
      <cdr:nvSpPr>
        <cdr:cNvPr id="5" name="TextBox 1">
          <a:extLst xmlns:a="http://schemas.openxmlformats.org/drawingml/2006/main">
            <a:ext uri="{FF2B5EF4-FFF2-40B4-BE49-F238E27FC236}">
              <a16:creationId xmlns:a16="http://schemas.microsoft.com/office/drawing/2014/main" id="{9040B32E-B310-BBBE-2CA0-13230098D4C3}"/>
            </a:ext>
          </a:extLst>
        </cdr:cNvPr>
        <cdr:cNvSpPr txBox="1"/>
      </cdr:nvSpPr>
      <cdr:spPr>
        <a:xfrm xmlns:a="http://schemas.openxmlformats.org/drawingml/2006/main">
          <a:off x="1822451" y="984250"/>
          <a:ext cx="2006600" cy="2873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dirty="0"/>
            <a:t>Ore mining, $1.4 billion</a:t>
          </a:r>
        </a:p>
      </cdr:txBody>
    </cdr:sp>
  </cdr:relSizeAnchor>
  <cdr:relSizeAnchor xmlns:cdr="http://schemas.openxmlformats.org/drawingml/2006/chartDrawing">
    <cdr:from>
      <cdr:x>0.29028</cdr:x>
      <cdr:y>0.4184</cdr:y>
    </cdr:from>
    <cdr:to>
      <cdr:x>0.40417</cdr:x>
      <cdr:y>0.4456</cdr:y>
    </cdr:to>
    <cdr:cxnSp macro="">
      <cdr:nvCxnSpPr>
        <cdr:cNvPr id="6" name="Straight Arrow Connector 5">
          <a:extLst xmlns:a="http://schemas.openxmlformats.org/drawingml/2006/main">
            <a:ext uri="{FF2B5EF4-FFF2-40B4-BE49-F238E27FC236}">
              <a16:creationId xmlns:a16="http://schemas.microsoft.com/office/drawing/2014/main" id="{8EAF75F2-9572-27C3-DC5B-23BFDEFE8E55}"/>
            </a:ext>
          </a:extLst>
        </cdr:cNvPr>
        <cdr:cNvCxnSpPr/>
      </cdr:nvCxnSpPr>
      <cdr:spPr>
        <a:xfrm xmlns:a="http://schemas.openxmlformats.org/drawingml/2006/main" flipH="1">
          <a:off x="1327150" y="1147763"/>
          <a:ext cx="520700" cy="7461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0.4375</cdr:x>
      <cdr:y>0.91319</cdr:y>
    </cdr:from>
    <cdr:to>
      <cdr:x>0.95</cdr:x>
      <cdr:y>1</cdr:y>
    </cdr:to>
    <cdr:sp macro="" textlink="">
      <cdr:nvSpPr>
        <cdr:cNvPr id="8" name="TextBox 1">
          <a:extLst xmlns:a="http://schemas.openxmlformats.org/drawingml/2006/main">
            <a:ext uri="{FF2B5EF4-FFF2-40B4-BE49-F238E27FC236}">
              <a16:creationId xmlns:a16="http://schemas.microsoft.com/office/drawing/2014/main" id="{57D9C095-C641-E583-9A32-0D73311B95F4}"/>
            </a:ext>
          </a:extLst>
        </cdr:cNvPr>
        <cdr:cNvSpPr txBox="1"/>
      </cdr:nvSpPr>
      <cdr:spPr>
        <a:xfrm xmlns:a="http://schemas.openxmlformats.org/drawingml/2006/main">
          <a:off x="2000250" y="2505075"/>
          <a:ext cx="234315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50" dirty="0"/>
            <a:t>Source: ATO (2024) Taxation statistics</a:t>
          </a:r>
        </a:p>
      </cdr:txBody>
    </cdr:sp>
  </cdr:relSizeAnchor>
  <cdr:relSizeAnchor xmlns:cdr="http://schemas.openxmlformats.org/drawingml/2006/chartDrawing">
    <cdr:from>
      <cdr:x>0.00209</cdr:x>
      <cdr:y>0.91799</cdr:y>
    </cdr:from>
    <cdr:to>
      <cdr:x>0.18091</cdr:x>
      <cdr:y>1</cdr:y>
    </cdr:to>
    <cdr:pic>
      <cdr:nvPicPr>
        <cdr:cNvPr id="10" name="Picture 9">
          <a:extLst xmlns:a="http://schemas.openxmlformats.org/drawingml/2006/main">
            <a:ext uri="{FF2B5EF4-FFF2-40B4-BE49-F238E27FC236}">
              <a16:creationId xmlns:a16="http://schemas.microsoft.com/office/drawing/2014/main" id="{036BD99A-4AC6-FF0A-4C7B-4B16DA6004A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465" y="4779209"/>
          <a:ext cx="1237559" cy="426974"/>
        </a:xfrm>
        <a:prstGeom xmlns:a="http://schemas.openxmlformats.org/drawingml/2006/main" prst="rect">
          <a:avLst/>
        </a:prstGeom>
      </cdr:spPr>
    </cdr:pic>
  </cdr:relSizeAnchor>
  <cdr:relSizeAnchor xmlns:cdr="http://schemas.openxmlformats.org/drawingml/2006/chartDrawing">
    <cdr:from>
      <cdr:x>0.34444</cdr:x>
      <cdr:y>0.46991</cdr:y>
    </cdr:from>
    <cdr:to>
      <cdr:x>0.73333</cdr:x>
      <cdr:y>0.55729</cdr:y>
    </cdr:to>
    <cdr:sp macro="" textlink="">
      <cdr:nvSpPr>
        <cdr:cNvPr id="13" name="TextBox 1">
          <a:extLst xmlns:a="http://schemas.openxmlformats.org/drawingml/2006/main">
            <a:ext uri="{FF2B5EF4-FFF2-40B4-BE49-F238E27FC236}">
              <a16:creationId xmlns:a16="http://schemas.microsoft.com/office/drawing/2014/main" id="{B5008B9B-454A-ECE8-1FF1-CCB8F79A9D74}"/>
            </a:ext>
          </a:extLst>
        </cdr:cNvPr>
        <cdr:cNvSpPr txBox="1"/>
      </cdr:nvSpPr>
      <cdr:spPr>
        <a:xfrm xmlns:a="http://schemas.openxmlformats.org/drawingml/2006/main">
          <a:off x="1574800" y="1289050"/>
          <a:ext cx="1778001" cy="239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dirty="0"/>
            <a:t>Other mining, $1.1 billion</a:t>
          </a:r>
        </a:p>
      </cdr:txBody>
    </cdr:sp>
  </cdr:relSizeAnchor>
  <cdr:relSizeAnchor xmlns:cdr="http://schemas.openxmlformats.org/drawingml/2006/chartDrawing">
    <cdr:from>
      <cdr:x>0.30625</cdr:x>
      <cdr:y>0.56076</cdr:y>
    </cdr:from>
    <cdr:to>
      <cdr:x>0.39583</cdr:x>
      <cdr:y>0.69965</cdr:y>
    </cdr:to>
    <cdr:cxnSp macro="">
      <cdr:nvCxnSpPr>
        <cdr:cNvPr id="14" name="Straight Arrow Connector 13">
          <a:extLst xmlns:a="http://schemas.openxmlformats.org/drawingml/2006/main">
            <a:ext uri="{FF2B5EF4-FFF2-40B4-BE49-F238E27FC236}">
              <a16:creationId xmlns:a16="http://schemas.microsoft.com/office/drawing/2014/main" id="{67A3F9CC-9345-175A-7489-69B5AFE467CF}"/>
            </a:ext>
          </a:extLst>
        </cdr:cNvPr>
        <cdr:cNvCxnSpPr/>
      </cdr:nvCxnSpPr>
      <cdr:spPr>
        <a:xfrm xmlns:a="http://schemas.openxmlformats.org/drawingml/2006/main" flipH="1">
          <a:off x="1400175" y="1538288"/>
          <a:ext cx="409575" cy="381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FEA2-C27A-4FA9-AD29-D4B7756DDCA7}" type="datetimeFigureOut">
              <a:rPr lang="en-AU" smtClean="0"/>
              <a:t>28/11/2024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31992-7172-48FF-9E01-64884CF2D1E3}" type="slidenum">
              <a:rPr lang="en-AU" smtClean="0"/>
              <a:t>‹#›</a:t>
            </a:fld>
            <a:endParaRPr lang="en-AU"/>
          </a:p>
        </p:txBody>
      </p:sp>
    </p:spTree>
    <p:extLst>
      <p:ext uri="{BB962C8B-B14F-4D97-AF65-F5344CB8AC3E}">
        <p14:creationId xmlns:p14="http://schemas.microsoft.com/office/powerpoint/2010/main" val="385427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8031992-7172-48FF-9E01-64884CF2D1E3}" type="slidenum">
              <a:rPr lang="en-AU" smtClean="0"/>
              <a:t>4</a:t>
            </a:fld>
            <a:endParaRPr lang="en-AU"/>
          </a:p>
        </p:txBody>
      </p:sp>
    </p:spTree>
    <p:extLst>
      <p:ext uri="{BB962C8B-B14F-4D97-AF65-F5344CB8AC3E}">
        <p14:creationId xmlns:p14="http://schemas.microsoft.com/office/powerpoint/2010/main" val="95103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4E13-9947-CF25-5A5F-24D80E120C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113C6DD-377F-78CE-4654-FB061403E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789DCA6-D206-C73A-F2C3-6053E1064B2B}"/>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5" name="Footer Placeholder 4">
            <a:extLst>
              <a:ext uri="{FF2B5EF4-FFF2-40B4-BE49-F238E27FC236}">
                <a16:creationId xmlns:a16="http://schemas.microsoft.com/office/drawing/2014/main" id="{FFFBC838-E2B8-7CC5-D9FB-DD7085A6EB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19765D-7D48-CC3D-0CBF-B6DA977E15E1}"/>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193103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C275-FDF9-3065-A3E6-3B462A67D9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7C8D6D-1FBE-87BA-8B33-3A19A768F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3345BC-CA7B-42FB-0438-8BA1255E5732}"/>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5" name="Footer Placeholder 4">
            <a:extLst>
              <a:ext uri="{FF2B5EF4-FFF2-40B4-BE49-F238E27FC236}">
                <a16:creationId xmlns:a16="http://schemas.microsoft.com/office/drawing/2014/main" id="{18C9EE63-C4C4-2B3D-903C-723B1D80E2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FFFBE7-9D9F-2153-2A8F-E1F5EBF74A73}"/>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419156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8F699-C1B5-4B9A-F9C7-B818FBFF37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518B9B2-09AD-B90B-CAC7-E2D45BBA55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E9708E-4D27-742D-6F1C-D44F69E9977A}"/>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5" name="Footer Placeholder 4">
            <a:extLst>
              <a:ext uri="{FF2B5EF4-FFF2-40B4-BE49-F238E27FC236}">
                <a16:creationId xmlns:a16="http://schemas.microsoft.com/office/drawing/2014/main" id="{0D20FEC1-E518-45BE-7E8A-9D1E906F63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FD5EC0-351C-369B-7866-398166085891}"/>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37437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5C56-6AE5-BA2A-510C-EA7B879B1D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8EA0AB-37FF-6D1B-E58D-6F59DEEFF8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387848-0583-FAAF-B9C8-AAE64347C0C7}"/>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5" name="Footer Placeholder 4">
            <a:extLst>
              <a:ext uri="{FF2B5EF4-FFF2-40B4-BE49-F238E27FC236}">
                <a16:creationId xmlns:a16="http://schemas.microsoft.com/office/drawing/2014/main" id="{3A8BD6C7-E891-0C23-09E7-732CF52437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69F942-5F85-6FE4-AAC3-FB6AF73181D9}"/>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195020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0594-312A-C6E0-9B3A-B258822D6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FBCD69B-8F1D-5DE2-E10A-C20375CB6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99E51-1AC3-3BF2-B66C-5A3730649A6D}"/>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5" name="Footer Placeholder 4">
            <a:extLst>
              <a:ext uri="{FF2B5EF4-FFF2-40B4-BE49-F238E27FC236}">
                <a16:creationId xmlns:a16="http://schemas.microsoft.com/office/drawing/2014/main" id="{277A929F-AF1E-D86D-26B5-9E35F0236C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1375B8-863E-E7E4-AFD8-57BE62CE5AE7}"/>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166757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7ACC-7751-12AE-825F-8615D981C2E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80FF1E5-0C7D-ABC1-4617-FD7DF3682E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CC37369-015A-A403-DEA9-C9C2C413A1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6B88BDF-D44F-DD7B-5F48-D30AEB7FEBF8}"/>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6" name="Footer Placeholder 5">
            <a:extLst>
              <a:ext uri="{FF2B5EF4-FFF2-40B4-BE49-F238E27FC236}">
                <a16:creationId xmlns:a16="http://schemas.microsoft.com/office/drawing/2014/main" id="{D4A139FA-D15B-1EBE-7A19-6333BEED354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36B9EFB-9B9F-E381-057B-D99BB105D43E}"/>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326412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579-F4C4-8C6A-B557-018101E5E30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95238A-7766-5007-B4A9-9981CE1D8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896DFC-A2FF-0069-1536-B40A01A3D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6FB36C5-909F-AA0A-D88C-83572B9CA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B819E-8DEC-10F5-EFA0-1F2AEC8CF0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040200B-1640-AACF-EB83-B7B8EF532F0D}"/>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8" name="Footer Placeholder 7">
            <a:extLst>
              <a:ext uri="{FF2B5EF4-FFF2-40B4-BE49-F238E27FC236}">
                <a16:creationId xmlns:a16="http://schemas.microsoft.com/office/drawing/2014/main" id="{B9DCB25D-9996-0BB3-1E7B-1478B0A7CAC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24B075-93BD-9032-39D1-9866CD3A9DC8}"/>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129932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A1B4-1F84-5034-67B7-A60D30CD8C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0C55AF-2A7F-AE4D-BFF4-185C7CD58C1D}"/>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4" name="Footer Placeholder 3">
            <a:extLst>
              <a:ext uri="{FF2B5EF4-FFF2-40B4-BE49-F238E27FC236}">
                <a16:creationId xmlns:a16="http://schemas.microsoft.com/office/drawing/2014/main" id="{B0B5A5AF-6E0D-9C22-3845-82AD0447D93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52A404A-0866-799A-0361-8080456A7CD3}"/>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385039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149F5-1396-3003-748A-1B2BBC1AC8D3}"/>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3" name="Footer Placeholder 2">
            <a:extLst>
              <a:ext uri="{FF2B5EF4-FFF2-40B4-BE49-F238E27FC236}">
                <a16:creationId xmlns:a16="http://schemas.microsoft.com/office/drawing/2014/main" id="{D7CBBABC-7AE9-E5F0-38FA-BF0BD4B6F1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56AAC07-7DCA-464A-AF62-5444C3AFF52E}"/>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38897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7E98-F1E0-0181-B9DA-6276C174C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9D6D2AB-2E02-8E79-4CBE-5086F922B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90DF915-09A8-A0C3-8680-F8749DE8A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0A2D00-27BB-531B-6714-F69044439BF9}"/>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6" name="Footer Placeholder 5">
            <a:extLst>
              <a:ext uri="{FF2B5EF4-FFF2-40B4-BE49-F238E27FC236}">
                <a16:creationId xmlns:a16="http://schemas.microsoft.com/office/drawing/2014/main" id="{C699CC82-C2B7-CE7C-976E-E12FDD5DD4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B477347-9AB4-A429-D858-846D39B04458}"/>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377408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E16C-765E-12C1-991D-3CBA34470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799EA6C-FAB1-1FD8-E3D0-28C61D118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572F229-6DA5-D9CF-CF9D-8E7DE1325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B2821-C355-847E-9F74-BAD9544BDD2D}"/>
              </a:ext>
            </a:extLst>
          </p:cNvPr>
          <p:cNvSpPr>
            <a:spLocks noGrp="1"/>
          </p:cNvSpPr>
          <p:nvPr>
            <p:ph type="dt" sz="half" idx="10"/>
          </p:nvPr>
        </p:nvSpPr>
        <p:spPr/>
        <p:txBody>
          <a:bodyPr/>
          <a:lstStyle/>
          <a:p>
            <a:fld id="{6C511CD0-5E43-4B60-9A9C-F2412F98A15E}" type="datetimeFigureOut">
              <a:rPr lang="en-AU" smtClean="0"/>
              <a:t>28/11/2024</a:t>
            </a:fld>
            <a:endParaRPr lang="en-AU"/>
          </a:p>
        </p:txBody>
      </p:sp>
      <p:sp>
        <p:nvSpPr>
          <p:cNvPr id="6" name="Footer Placeholder 5">
            <a:extLst>
              <a:ext uri="{FF2B5EF4-FFF2-40B4-BE49-F238E27FC236}">
                <a16:creationId xmlns:a16="http://schemas.microsoft.com/office/drawing/2014/main" id="{2BCBE520-4D0C-E6AA-8AA5-09661AEF071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9AEE9D-FA61-58C8-F214-6BB1E3199663}"/>
              </a:ext>
            </a:extLst>
          </p:cNvPr>
          <p:cNvSpPr>
            <a:spLocks noGrp="1"/>
          </p:cNvSpPr>
          <p:nvPr>
            <p:ph type="sldNum" sz="quarter" idx="12"/>
          </p:nvPr>
        </p:nvSpPr>
        <p:spPr/>
        <p:txBody>
          <a:bodyPr/>
          <a:lstStyle/>
          <a:p>
            <a:fld id="{809CB25C-8716-4CC8-A8EE-78433D81A311}" type="slidenum">
              <a:rPr lang="en-AU" smtClean="0"/>
              <a:t>‹#›</a:t>
            </a:fld>
            <a:endParaRPr lang="en-AU"/>
          </a:p>
        </p:txBody>
      </p:sp>
    </p:spTree>
    <p:extLst>
      <p:ext uri="{BB962C8B-B14F-4D97-AF65-F5344CB8AC3E}">
        <p14:creationId xmlns:p14="http://schemas.microsoft.com/office/powerpoint/2010/main" val="231413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57F6E-331D-6999-9A85-B04C45C79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CDB6A9-3B6D-824A-7293-BDE9298DC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38EEDE-42E3-0350-B150-9DE697CCD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11CD0-5E43-4B60-9A9C-F2412F98A15E}" type="datetimeFigureOut">
              <a:rPr lang="en-AU" smtClean="0"/>
              <a:t>28/11/2024</a:t>
            </a:fld>
            <a:endParaRPr lang="en-AU"/>
          </a:p>
        </p:txBody>
      </p:sp>
      <p:sp>
        <p:nvSpPr>
          <p:cNvPr id="5" name="Footer Placeholder 4">
            <a:extLst>
              <a:ext uri="{FF2B5EF4-FFF2-40B4-BE49-F238E27FC236}">
                <a16:creationId xmlns:a16="http://schemas.microsoft.com/office/drawing/2014/main" id="{2070305F-60A0-F9D2-20C4-0C42665EC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6E33D45-B6E5-9B35-E831-A98B4C9CB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CB25C-8716-4CC8-A8EE-78433D81A311}" type="slidenum">
              <a:rPr lang="en-AU" smtClean="0"/>
              <a:t>‹#›</a:t>
            </a:fld>
            <a:endParaRPr lang="en-AU"/>
          </a:p>
        </p:txBody>
      </p:sp>
    </p:spTree>
    <p:extLst>
      <p:ext uri="{BB962C8B-B14F-4D97-AF65-F5344CB8AC3E}">
        <p14:creationId xmlns:p14="http://schemas.microsoft.com/office/powerpoint/2010/main" val="271587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3F287A-C7C3-6233-9A87-150EB07D910E}"/>
              </a:ext>
            </a:extLst>
          </p:cNvPr>
          <p:cNvSpPr>
            <a:spLocks noGrp="1"/>
          </p:cNvSpPr>
          <p:nvPr>
            <p:ph type="ctrTitle"/>
          </p:nvPr>
        </p:nvSpPr>
        <p:spPr>
          <a:xfrm>
            <a:off x="638881" y="390525"/>
            <a:ext cx="10909640" cy="1510301"/>
          </a:xfrm>
        </p:spPr>
        <p:txBody>
          <a:bodyPr anchor="ctr">
            <a:normAutofit/>
          </a:bodyPr>
          <a:lstStyle/>
          <a:p>
            <a:r>
              <a:rPr lang="en-US" sz="6600" b="1" dirty="0">
                <a:solidFill>
                  <a:srgbClr val="FFFFFF"/>
                </a:solidFill>
              </a:rPr>
              <a:t>Ending fossil fuel subsidies</a:t>
            </a:r>
            <a:endParaRPr lang="en-AU" sz="6600" b="1" dirty="0">
              <a:solidFill>
                <a:srgbClr val="FFFFFF"/>
              </a:solidFill>
            </a:endParaRPr>
          </a:p>
        </p:txBody>
      </p:sp>
      <p:sp>
        <p:nvSpPr>
          <p:cNvPr id="3" name="Subtitle 2">
            <a:extLst>
              <a:ext uri="{FF2B5EF4-FFF2-40B4-BE49-F238E27FC236}">
                <a16:creationId xmlns:a16="http://schemas.microsoft.com/office/drawing/2014/main" id="{7D92D5B6-5708-DCF3-04FE-6E4C18AEB235}"/>
              </a:ext>
            </a:extLst>
          </p:cNvPr>
          <p:cNvSpPr>
            <a:spLocks noGrp="1"/>
          </p:cNvSpPr>
          <p:nvPr>
            <p:ph type="subTitle" idx="1"/>
          </p:nvPr>
        </p:nvSpPr>
        <p:spPr>
          <a:xfrm>
            <a:off x="2895601" y="1900826"/>
            <a:ext cx="6396204" cy="662542"/>
          </a:xfrm>
        </p:spPr>
        <p:txBody>
          <a:bodyPr anchor="ctr">
            <a:normAutofit/>
          </a:bodyPr>
          <a:lstStyle/>
          <a:p>
            <a:r>
              <a:rPr lang="en-US" dirty="0">
                <a:solidFill>
                  <a:srgbClr val="FFFFFF"/>
                </a:solidFill>
              </a:rPr>
              <a:t>Rod Campbell, November 2024</a:t>
            </a:r>
            <a:endParaRPr lang="en-AU" dirty="0">
              <a:solidFill>
                <a:srgbClr val="FFFFFF"/>
              </a:solidFill>
            </a:endParaRP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ED5D91-6210-29C5-6266-82908BFA01C6}"/>
              </a:ext>
            </a:extLst>
          </p:cNvPr>
          <p:cNvPicPr>
            <a:picLocks noChangeAspect="1"/>
          </p:cNvPicPr>
          <p:nvPr/>
        </p:nvPicPr>
        <p:blipFill>
          <a:blip r:embed="rId2"/>
          <a:stretch>
            <a:fillRect/>
          </a:stretch>
        </p:blipFill>
        <p:spPr>
          <a:xfrm>
            <a:off x="1035177" y="3185512"/>
            <a:ext cx="10118598" cy="2782613"/>
          </a:xfrm>
          <a:prstGeom prst="rect">
            <a:avLst/>
          </a:prstGeom>
        </p:spPr>
      </p:pic>
    </p:spTree>
    <p:extLst>
      <p:ext uri="{BB962C8B-B14F-4D97-AF65-F5344CB8AC3E}">
        <p14:creationId xmlns:p14="http://schemas.microsoft.com/office/powerpoint/2010/main" val="132937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8376192" y="868053"/>
            <a:ext cx="3815808" cy="3179840"/>
          </a:xfrm>
          <a:prstGeom prst="rect">
            <a:avLst/>
          </a:prstGeom>
        </p:spPr>
      </p:pic>
      <p:pic>
        <p:nvPicPr>
          <p:cNvPr id="16" name="Picture 15">
            <a:extLst>
              <a:ext uri="{FF2B5EF4-FFF2-40B4-BE49-F238E27FC236}">
                <a16:creationId xmlns:a16="http://schemas.microsoft.com/office/drawing/2014/main" id="{74DB4CC6-B6C1-4815-C2BD-9FE94D660B5B}"/>
              </a:ext>
            </a:extLst>
          </p:cNvPr>
          <p:cNvPicPr>
            <a:picLocks noChangeAspect="1"/>
          </p:cNvPicPr>
          <p:nvPr/>
        </p:nvPicPr>
        <p:blipFill>
          <a:blip r:embed="rId4"/>
          <a:stretch>
            <a:fillRect/>
          </a:stretch>
        </p:blipFill>
        <p:spPr>
          <a:xfrm>
            <a:off x="1927884" y="1148576"/>
            <a:ext cx="4281282" cy="5571311"/>
          </a:xfrm>
          <a:prstGeom prst="rect">
            <a:avLst/>
          </a:prstGeom>
        </p:spPr>
      </p:pic>
    </p:spTree>
    <p:extLst>
      <p:ext uri="{BB962C8B-B14F-4D97-AF65-F5344CB8AC3E}">
        <p14:creationId xmlns:p14="http://schemas.microsoft.com/office/powerpoint/2010/main" val="280473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8376192" y="868053"/>
            <a:ext cx="3815808" cy="3179840"/>
          </a:xfrm>
          <a:prstGeom prst="rect">
            <a:avLst/>
          </a:prstGeom>
        </p:spPr>
      </p:pic>
      <p:graphicFrame>
        <p:nvGraphicFramePr>
          <p:cNvPr id="3" name="Chart 2">
            <a:extLst>
              <a:ext uri="{FF2B5EF4-FFF2-40B4-BE49-F238E27FC236}">
                <a16:creationId xmlns:a16="http://schemas.microsoft.com/office/drawing/2014/main" id="{ECD865BE-5E25-1FFF-9B02-ED1AFC10BFCA}"/>
              </a:ext>
            </a:extLst>
          </p:cNvPr>
          <p:cNvGraphicFramePr>
            <a:graphicFrameLocks/>
          </p:cNvGraphicFramePr>
          <p:nvPr>
            <p:extLst>
              <p:ext uri="{D42A27DB-BD31-4B8C-83A1-F6EECF244321}">
                <p14:modId xmlns:p14="http://schemas.microsoft.com/office/powerpoint/2010/main" val="1683513006"/>
              </p:ext>
            </p:extLst>
          </p:nvPr>
        </p:nvGraphicFramePr>
        <p:xfrm>
          <a:off x="548640" y="1163853"/>
          <a:ext cx="7230794" cy="5176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092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8376192" y="868053"/>
            <a:ext cx="3815808" cy="3179840"/>
          </a:xfrm>
          <a:prstGeom prst="rect">
            <a:avLst/>
          </a:prstGeom>
        </p:spPr>
      </p:pic>
      <p:graphicFrame>
        <p:nvGraphicFramePr>
          <p:cNvPr id="3" name="Chart 2">
            <a:extLst>
              <a:ext uri="{FF2B5EF4-FFF2-40B4-BE49-F238E27FC236}">
                <a16:creationId xmlns:a16="http://schemas.microsoft.com/office/drawing/2014/main" id="{0F6CA187-6D30-4CF5-BA2D-1A015C970C32}"/>
              </a:ext>
            </a:extLst>
          </p:cNvPr>
          <p:cNvGraphicFramePr/>
          <p:nvPr>
            <p:extLst>
              <p:ext uri="{D42A27DB-BD31-4B8C-83A1-F6EECF244321}">
                <p14:modId xmlns:p14="http://schemas.microsoft.com/office/powerpoint/2010/main" val="3308769062"/>
              </p:ext>
            </p:extLst>
          </p:nvPr>
        </p:nvGraphicFramePr>
        <p:xfrm>
          <a:off x="422031" y="1293091"/>
          <a:ext cx="6920878" cy="52061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739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9553896" y="868053"/>
            <a:ext cx="2638104" cy="2198420"/>
          </a:xfrm>
          <a:prstGeom prst="rect">
            <a:avLst/>
          </a:prstGeom>
        </p:spPr>
      </p:pic>
      <p:pic>
        <p:nvPicPr>
          <p:cNvPr id="7" name="Picture 6">
            <a:extLst>
              <a:ext uri="{FF2B5EF4-FFF2-40B4-BE49-F238E27FC236}">
                <a16:creationId xmlns:a16="http://schemas.microsoft.com/office/drawing/2014/main" id="{52B967B6-0F9F-4CE9-AE84-365CEB5B4AC8}"/>
              </a:ext>
            </a:extLst>
          </p:cNvPr>
          <p:cNvPicPr>
            <a:picLocks noChangeAspect="1"/>
          </p:cNvPicPr>
          <p:nvPr/>
        </p:nvPicPr>
        <p:blipFill>
          <a:blip r:embed="rId4"/>
          <a:stretch>
            <a:fillRect/>
          </a:stretch>
        </p:blipFill>
        <p:spPr>
          <a:xfrm>
            <a:off x="0" y="800244"/>
            <a:ext cx="5172075" cy="6162675"/>
          </a:xfrm>
          <a:prstGeom prst="rect">
            <a:avLst/>
          </a:prstGeom>
        </p:spPr>
      </p:pic>
      <p:pic>
        <p:nvPicPr>
          <p:cNvPr id="10" name="Picture 9">
            <a:extLst>
              <a:ext uri="{FF2B5EF4-FFF2-40B4-BE49-F238E27FC236}">
                <a16:creationId xmlns:a16="http://schemas.microsoft.com/office/drawing/2014/main" id="{B2578143-69C5-582C-879E-08938B847CAB}"/>
              </a:ext>
            </a:extLst>
          </p:cNvPr>
          <p:cNvPicPr>
            <a:picLocks noChangeAspect="1"/>
          </p:cNvPicPr>
          <p:nvPr/>
        </p:nvPicPr>
        <p:blipFill>
          <a:blip r:embed="rId5"/>
          <a:stretch>
            <a:fillRect/>
          </a:stretch>
        </p:blipFill>
        <p:spPr>
          <a:xfrm>
            <a:off x="5388964" y="2678977"/>
            <a:ext cx="3952875" cy="2867025"/>
          </a:xfrm>
          <a:prstGeom prst="rect">
            <a:avLst/>
          </a:prstGeom>
        </p:spPr>
      </p:pic>
    </p:spTree>
    <p:extLst>
      <p:ext uri="{BB962C8B-B14F-4D97-AF65-F5344CB8AC3E}">
        <p14:creationId xmlns:p14="http://schemas.microsoft.com/office/powerpoint/2010/main" val="87094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9553896" y="868053"/>
            <a:ext cx="2638104" cy="2198420"/>
          </a:xfrm>
          <a:prstGeom prst="rect">
            <a:avLst/>
          </a:prstGeom>
        </p:spPr>
      </p:pic>
      <p:pic>
        <p:nvPicPr>
          <p:cNvPr id="5" name="Picture 4">
            <a:extLst>
              <a:ext uri="{FF2B5EF4-FFF2-40B4-BE49-F238E27FC236}">
                <a16:creationId xmlns:a16="http://schemas.microsoft.com/office/drawing/2014/main" id="{8BFAA67A-74B3-70E6-48F8-38D28CBA11E4}"/>
              </a:ext>
            </a:extLst>
          </p:cNvPr>
          <p:cNvPicPr>
            <a:picLocks noChangeAspect="1"/>
          </p:cNvPicPr>
          <p:nvPr/>
        </p:nvPicPr>
        <p:blipFill>
          <a:blip r:embed="rId4"/>
          <a:stretch>
            <a:fillRect/>
          </a:stretch>
        </p:blipFill>
        <p:spPr>
          <a:xfrm>
            <a:off x="250573" y="1256146"/>
            <a:ext cx="8645277" cy="5504872"/>
          </a:xfrm>
          <a:prstGeom prst="rect">
            <a:avLst/>
          </a:prstGeom>
        </p:spPr>
      </p:pic>
    </p:spTree>
    <p:extLst>
      <p:ext uri="{BB962C8B-B14F-4D97-AF65-F5344CB8AC3E}">
        <p14:creationId xmlns:p14="http://schemas.microsoft.com/office/powerpoint/2010/main" val="49682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10095344" y="868053"/>
            <a:ext cx="2096655" cy="1747213"/>
          </a:xfrm>
          <a:prstGeom prst="rect">
            <a:avLst/>
          </a:prstGeom>
        </p:spPr>
      </p:pic>
      <p:pic>
        <p:nvPicPr>
          <p:cNvPr id="5" name="Picture 4">
            <a:extLst>
              <a:ext uri="{FF2B5EF4-FFF2-40B4-BE49-F238E27FC236}">
                <a16:creationId xmlns:a16="http://schemas.microsoft.com/office/drawing/2014/main" id="{325B5C9D-F5AA-655F-8940-EF09F9A4E836}"/>
              </a:ext>
            </a:extLst>
          </p:cNvPr>
          <p:cNvPicPr>
            <a:picLocks noChangeAspect="1"/>
          </p:cNvPicPr>
          <p:nvPr/>
        </p:nvPicPr>
        <p:blipFill>
          <a:blip r:embed="rId4"/>
          <a:stretch>
            <a:fillRect/>
          </a:stretch>
        </p:blipFill>
        <p:spPr>
          <a:xfrm>
            <a:off x="213499" y="1249321"/>
            <a:ext cx="5730101" cy="2467287"/>
          </a:xfrm>
          <a:prstGeom prst="rect">
            <a:avLst/>
          </a:prstGeom>
        </p:spPr>
      </p:pic>
      <p:pic>
        <p:nvPicPr>
          <p:cNvPr id="7" name="Picture 6">
            <a:extLst>
              <a:ext uri="{FF2B5EF4-FFF2-40B4-BE49-F238E27FC236}">
                <a16:creationId xmlns:a16="http://schemas.microsoft.com/office/drawing/2014/main" id="{4E66FA67-04E9-E12F-A9A2-B7217C8D7C36}"/>
              </a:ext>
            </a:extLst>
          </p:cNvPr>
          <p:cNvPicPr>
            <a:picLocks noChangeAspect="1"/>
          </p:cNvPicPr>
          <p:nvPr/>
        </p:nvPicPr>
        <p:blipFill>
          <a:blip r:embed="rId5"/>
          <a:stretch>
            <a:fillRect/>
          </a:stretch>
        </p:blipFill>
        <p:spPr>
          <a:xfrm>
            <a:off x="198631" y="3836019"/>
            <a:ext cx="6883428" cy="2684191"/>
          </a:xfrm>
          <a:prstGeom prst="rect">
            <a:avLst/>
          </a:prstGeom>
        </p:spPr>
      </p:pic>
      <p:pic>
        <p:nvPicPr>
          <p:cNvPr id="10" name="Picture 9">
            <a:extLst>
              <a:ext uri="{FF2B5EF4-FFF2-40B4-BE49-F238E27FC236}">
                <a16:creationId xmlns:a16="http://schemas.microsoft.com/office/drawing/2014/main" id="{CC8A4624-1DFD-4C24-6997-179A0FFD1E38}"/>
              </a:ext>
            </a:extLst>
          </p:cNvPr>
          <p:cNvPicPr>
            <a:picLocks noChangeAspect="1"/>
          </p:cNvPicPr>
          <p:nvPr/>
        </p:nvPicPr>
        <p:blipFill>
          <a:blip r:embed="rId6"/>
          <a:stretch>
            <a:fillRect/>
          </a:stretch>
        </p:blipFill>
        <p:spPr>
          <a:xfrm>
            <a:off x="4936498" y="2365999"/>
            <a:ext cx="7340290" cy="2316298"/>
          </a:xfrm>
          <a:prstGeom prst="rect">
            <a:avLst/>
          </a:prstGeom>
        </p:spPr>
      </p:pic>
      <p:pic>
        <p:nvPicPr>
          <p:cNvPr id="11" name="Picture 10">
            <a:extLst>
              <a:ext uri="{FF2B5EF4-FFF2-40B4-BE49-F238E27FC236}">
                <a16:creationId xmlns:a16="http://schemas.microsoft.com/office/drawing/2014/main" id="{970D4B8C-A589-D717-3E3C-277A4BDB6EAF}"/>
              </a:ext>
            </a:extLst>
          </p:cNvPr>
          <p:cNvPicPr>
            <a:picLocks noChangeAspect="1"/>
          </p:cNvPicPr>
          <p:nvPr/>
        </p:nvPicPr>
        <p:blipFill>
          <a:blip r:embed="rId7"/>
          <a:stretch>
            <a:fillRect/>
          </a:stretch>
        </p:blipFill>
        <p:spPr>
          <a:xfrm>
            <a:off x="8589818" y="3922278"/>
            <a:ext cx="2824578" cy="2892152"/>
          </a:xfrm>
          <a:prstGeom prst="rect">
            <a:avLst/>
          </a:prstGeom>
        </p:spPr>
      </p:pic>
    </p:spTree>
    <p:extLst>
      <p:ext uri="{BB962C8B-B14F-4D97-AF65-F5344CB8AC3E}">
        <p14:creationId xmlns:p14="http://schemas.microsoft.com/office/powerpoint/2010/main" val="228837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a:bodyPr>
          <a:lstStyle/>
          <a:p>
            <a:r>
              <a:rPr lang="en-US" b="1" dirty="0"/>
              <a:t>Conclusion – signs of change!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9553896" y="868053"/>
            <a:ext cx="2638104" cy="2198420"/>
          </a:xfrm>
          <a:prstGeom prst="rect">
            <a:avLst/>
          </a:prstGeom>
        </p:spPr>
      </p:pic>
      <p:pic>
        <p:nvPicPr>
          <p:cNvPr id="6" name="Picture 5">
            <a:extLst>
              <a:ext uri="{FF2B5EF4-FFF2-40B4-BE49-F238E27FC236}">
                <a16:creationId xmlns:a16="http://schemas.microsoft.com/office/drawing/2014/main" id="{5E9C0081-B62F-4210-DB92-C1EDB46E16E2}"/>
              </a:ext>
            </a:extLst>
          </p:cNvPr>
          <p:cNvPicPr>
            <a:picLocks noChangeAspect="1"/>
          </p:cNvPicPr>
          <p:nvPr/>
        </p:nvPicPr>
        <p:blipFill>
          <a:blip r:embed="rId4"/>
          <a:stretch>
            <a:fillRect/>
          </a:stretch>
        </p:blipFill>
        <p:spPr>
          <a:xfrm>
            <a:off x="1111989" y="1173018"/>
            <a:ext cx="6489538" cy="5277748"/>
          </a:xfrm>
          <a:prstGeom prst="rect">
            <a:avLst/>
          </a:prstGeom>
        </p:spPr>
      </p:pic>
    </p:spTree>
    <p:extLst>
      <p:ext uri="{BB962C8B-B14F-4D97-AF65-F5344CB8AC3E}">
        <p14:creationId xmlns:p14="http://schemas.microsoft.com/office/powerpoint/2010/main" val="50787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a:bodyPr>
          <a:lstStyle/>
          <a:p>
            <a:r>
              <a:rPr lang="en-US" b="1" dirty="0"/>
              <a:t>Fossil fuel subsidies</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9553896" y="868053"/>
            <a:ext cx="2638104" cy="2198420"/>
          </a:xfrm>
          <a:prstGeom prst="rect">
            <a:avLst/>
          </a:prstGeom>
        </p:spPr>
      </p:pic>
      <p:sp>
        <p:nvSpPr>
          <p:cNvPr id="3" name="TextBox 2">
            <a:extLst>
              <a:ext uri="{FF2B5EF4-FFF2-40B4-BE49-F238E27FC236}">
                <a16:creationId xmlns:a16="http://schemas.microsoft.com/office/drawing/2014/main" id="{77E2FC78-D503-0B89-39F4-1F8CA0BBB183}"/>
              </a:ext>
            </a:extLst>
          </p:cNvPr>
          <p:cNvSpPr txBox="1"/>
          <p:nvPr/>
        </p:nvSpPr>
        <p:spPr>
          <a:xfrm>
            <a:off x="1162975" y="2947387"/>
            <a:ext cx="7111013" cy="1446550"/>
          </a:xfrm>
          <a:prstGeom prst="rect">
            <a:avLst/>
          </a:prstGeom>
          <a:noFill/>
        </p:spPr>
        <p:txBody>
          <a:bodyPr wrap="square" rtlCol="0">
            <a:spAutoFit/>
          </a:bodyPr>
          <a:lstStyle/>
          <a:p>
            <a:r>
              <a:rPr lang="en-US" sz="8800" dirty="0"/>
              <a:t>Questions????</a:t>
            </a:r>
            <a:endParaRPr lang="en-AU" sz="8800" dirty="0"/>
          </a:p>
        </p:txBody>
      </p:sp>
    </p:spTree>
    <p:extLst>
      <p:ext uri="{BB962C8B-B14F-4D97-AF65-F5344CB8AC3E}">
        <p14:creationId xmlns:p14="http://schemas.microsoft.com/office/powerpoint/2010/main" val="216228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a:bodyPr>
          <a:lstStyle/>
          <a:p>
            <a:r>
              <a:rPr lang="en-US" b="1" dirty="0"/>
              <a:t>Renewable subsidies</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6" name="Picture 5">
            <a:extLst>
              <a:ext uri="{FF2B5EF4-FFF2-40B4-BE49-F238E27FC236}">
                <a16:creationId xmlns:a16="http://schemas.microsoft.com/office/drawing/2014/main" id="{0DC9C6F8-F970-7D43-95D1-A144ED19D47D}"/>
              </a:ext>
            </a:extLst>
          </p:cNvPr>
          <p:cNvPicPr>
            <a:picLocks noChangeAspect="1"/>
          </p:cNvPicPr>
          <p:nvPr/>
        </p:nvPicPr>
        <p:blipFill>
          <a:blip r:embed="rId3"/>
          <a:stretch>
            <a:fillRect/>
          </a:stretch>
        </p:blipFill>
        <p:spPr>
          <a:xfrm>
            <a:off x="2552700" y="1012875"/>
            <a:ext cx="2270673" cy="2416125"/>
          </a:xfrm>
          <a:prstGeom prst="rect">
            <a:avLst/>
          </a:prstGeom>
        </p:spPr>
      </p:pic>
      <p:pic>
        <p:nvPicPr>
          <p:cNvPr id="9" name="Picture 8">
            <a:extLst>
              <a:ext uri="{FF2B5EF4-FFF2-40B4-BE49-F238E27FC236}">
                <a16:creationId xmlns:a16="http://schemas.microsoft.com/office/drawing/2014/main" id="{654B783E-4F1A-7CEB-6F2C-59ACA60C08CF}"/>
              </a:ext>
            </a:extLst>
          </p:cNvPr>
          <p:cNvPicPr>
            <a:picLocks noChangeAspect="1"/>
          </p:cNvPicPr>
          <p:nvPr/>
        </p:nvPicPr>
        <p:blipFill>
          <a:blip r:embed="rId4"/>
          <a:stretch>
            <a:fillRect/>
          </a:stretch>
        </p:blipFill>
        <p:spPr>
          <a:xfrm>
            <a:off x="0" y="1012875"/>
            <a:ext cx="2552700" cy="1276350"/>
          </a:xfrm>
          <a:prstGeom prst="rect">
            <a:avLst/>
          </a:prstGeom>
        </p:spPr>
      </p:pic>
      <p:pic>
        <p:nvPicPr>
          <p:cNvPr id="11" name="Picture 10">
            <a:extLst>
              <a:ext uri="{FF2B5EF4-FFF2-40B4-BE49-F238E27FC236}">
                <a16:creationId xmlns:a16="http://schemas.microsoft.com/office/drawing/2014/main" id="{11ACA38D-57F8-36DD-8F1B-B51B8FDC0DF6}"/>
              </a:ext>
            </a:extLst>
          </p:cNvPr>
          <p:cNvPicPr>
            <a:picLocks noChangeAspect="1"/>
          </p:cNvPicPr>
          <p:nvPr/>
        </p:nvPicPr>
        <p:blipFill>
          <a:blip r:embed="rId5"/>
          <a:stretch>
            <a:fillRect/>
          </a:stretch>
        </p:blipFill>
        <p:spPr>
          <a:xfrm>
            <a:off x="246610" y="3630563"/>
            <a:ext cx="8148726" cy="1855837"/>
          </a:xfrm>
          <a:prstGeom prst="rect">
            <a:avLst/>
          </a:prstGeom>
        </p:spPr>
      </p:pic>
      <p:sp>
        <p:nvSpPr>
          <p:cNvPr id="12" name="TextBox 11">
            <a:extLst>
              <a:ext uri="{FF2B5EF4-FFF2-40B4-BE49-F238E27FC236}">
                <a16:creationId xmlns:a16="http://schemas.microsoft.com/office/drawing/2014/main" id="{7BCF8435-ADAF-0F57-90A1-8D88F8E2B096}"/>
              </a:ext>
            </a:extLst>
          </p:cNvPr>
          <p:cNvSpPr txBox="1"/>
          <p:nvPr/>
        </p:nvSpPr>
        <p:spPr>
          <a:xfrm>
            <a:off x="6195526" y="2060471"/>
            <a:ext cx="3610947" cy="769441"/>
          </a:xfrm>
          <a:prstGeom prst="rect">
            <a:avLst/>
          </a:prstGeom>
          <a:noFill/>
        </p:spPr>
        <p:txBody>
          <a:bodyPr wrap="square" rtlCol="0">
            <a:spAutoFit/>
          </a:bodyPr>
          <a:lstStyle/>
          <a:p>
            <a:r>
              <a:rPr lang="en-US" sz="4400" dirty="0"/>
              <a:t>$2.9b per year</a:t>
            </a:r>
            <a:endParaRPr lang="en-AU" sz="4400" dirty="0"/>
          </a:p>
        </p:txBody>
      </p:sp>
    </p:spTree>
    <p:extLst>
      <p:ext uri="{BB962C8B-B14F-4D97-AF65-F5344CB8AC3E}">
        <p14:creationId xmlns:p14="http://schemas.microsoft.com/office/powerpoint/2010/main" val="289335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70EE-B8C6-26FC-8F68-527532F4B205}"/>
              </a:ext>
            </a:extLst>
          </p:cNvPr>
          <p:cNvSpPr>
            <a:spLocks noGrp="1"/>
          </p:cNvSpPr>
          <p:nvPr>
            <p:ph type="title"/>
          </p:nvPr>
        </p:nvSpPr>
        <p:spPr>
          <a:xfrm>
            <a:off x="0" y="18255"/>
            <a:ext cx="8539089" cy="1325563"/>
          </a:xfrm>
          <a:solidFill>
            <a:schemeClr val="accent2"/>
          </a:solidFill>
        </p:spPr>
        <p:txBody>
          <a:bodyPr>
            <a:normAutofit fontScale="90000"/>
          </a:bodyPr>
          <a:lstStyle/>
          <a:p>
            <a:r>
              <a:rPr lang="en-US" sz="4800" dirty="0">
                <a:ln w="0"/>
                <a:effectLst>
                  <a:outerShdw blurRad="38100" dist="19050" dir="2700000" algn="tl" rotWithShape="0">
                    <a:schemeClr val="dk1">
                      <a:alpha val="40000"/>
                    </a:schemeClr>
                  </a:outerShdw>
                </a:effectLst>
              </a:rPr>
              <a:t>Australia – FFS! (Fossil Fuel Subsidies)	</a:t>
            </a:r>
            <a:endParaRPr lang="en-AU" sz="4800" dirty="0">
              <a:ln w="0"/>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F53D4926-D543-C618-831E-0743DB3C32B1}"/>
              </a:ext>
            </a:extLst>
          </p:cNvPr>
          <p:cNvSpPr>
            <a:spLocks noGrp="1"/>
          </p:cNvSpPr>
          <p:nvPr>
            <p:ph idx="1"/>
          </p:nvPr>
        </p:nvSpPr>
        <p:spPr/>
        <p:txBody>
          <a:bodyPr>
            <a:normAutofit lnSpcReduction="10000"/>
          </a:bodyPr>
          <a:lstStyle/>
          <a:p>
            <a:pPr>
              <a:spcAft>
                <a:spcPts val="1200"/>
              </a:spcAft>
            </a:pPr>
            <a:r>
              <a:rPr lang="en-US" sz="3600" dirty="0"/>
              <a:t>$14.5 billion in 2023–24, up 31% on 2022–23!</a:t>
            </a:r>
          </a:p>
          <a:p>
            <a:pPr>
              <a:spcAft>
                <a:spcPts val="1200"/>
              </a:spcAft>
            </a:pPr>
            <a:r>
              <a:rPr lang="en-US" sz="3600" dirty="0"/>
              <a:t>$27,581 for every minute of every day.</a:t>
            </a:r>
          </a:p>
          <a:p>
            <a:pPr>
              <a:spcAft>
                <a:spcPts val="1200"/>
              </a:spcAft>
            </a:pPr>
            <a:r>
              <a:rPr lang="en-US" sz="3600" dirty="0"/>
              <a:t>$540 for every person in Australia.</a:t>
            </a:r>
          </a:p>
          <a:p>
            <a:pPr>
              <a:spcAft>
                <a:spcPts val="1200"/>
              </a:spcAft>
            </a:pPr>
            <a:r>
              <a:rPr lang="en-US" sz="3600" dirty="0"/>
              <a:t>More than spent on army or air force</a:t>
            </a:r>
          </a:p>
          <a:p>
            <a:pPr marL="0" indent="0">
              <a:spcAft>
                <a:spcPts val="1200"/>
              </a:spcAft>
              <a:buNone/>
            </a:pPr>
            <a:endParaRPr lang="en-US" sz="3600" dirty="0"/>
          </a:p>
          <a:p>
            <a:pPr marL="0" indent="0">
              <a:spcAft>
                <a:spcPts val="1200"/>
              </a:spcAft>
              <a:buNone/>
            </a:pPr>
            <a:r>
              <a:rPr lang="en-US" sz="3600" dirty="0"/>
              <a:t>…all to make climate change WORSE!!!</a:t>
            </a:r>
          </a:p>
        </p:txBody>
      </p:sp>
      <p:pic>
        <p:nvPicPr>
          <p:cNvPr id="4" name="Picture 3">
            <a:extLst>
              <a:ext uri="{FF2B5EF4-FFF2-40B4-BE49-F238E27FC236}">
                <a16:creationId xmlns:a16="http://schemas.microsoft.com/office/drawing/2014/main" id="{E4F45F0D-9518-77D4-8FBD-274CEC967B60}"/>
              </a:ext>
            </a:extLst>
          </p:cNvPr>
          <p:cNvPicPr>
            <a:picLocks noChangeAspect="1"/>
          </p:cNvPicPr>
          <p:nvPr/>
        </p:nvPicPr>
        <p:blipFill>
          <a:blip r:embed="rId2"/>
          <a:stretch>
            <a:fillRect/>
          </a:stretch>
        </p:blipFill>
        <p:spPr>
          <a:xfrm>
            <a:off x="9570248" y="0"/>
            <a:ext cx="2621752" cy="719133"/>
          </a:xfrm>
          <a:prstGeom prst="rect">
            <a:avLst/>
          </a:prstGeom>
        </p:spPr>
      </p:pic>
    </p:spTree>
    <p:extLst>
      <p:ext uri="{BB962C8B-B14F-4D97-AF65-F5344CB8AC3E}">
        <p14:creationId xmlns:p14="http://schemas.microsoft.com/office/powerpoint/2010/main" val="364072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2CA9-DE76-6C77-4C6F-1154FC516826}"/>
              </a:ext>
            </a:extLst>
          </p:cNvPr>
          <p:cNvSpPr>
            <a:spLocks noGrp="1"/>
          </p:cNvSpPr>
          <p:nvPr>
            <p:ph type="title"/>
          </p:nvPr>
        </p:nvSpPr>
        <p:spPr>
          <a:xfrm>
            <a:off x="0" y="0"/>
            <a:ext cx="4965895" cy="1300869"/>
          </a:xfrm>
          <a:solidFill>
            <a:schemeClr val="accent2"/>
          </a:solidFill>
        </p:spPr>
        <p:txBody>
          <a:bodyPr/>
          <a:lstStyle/>
          <a:p>
            <a:r>
              <a:rPr lang="en-US" b="1" dirty="0"/>
              <a:t>What is a subsidy?</a:t>
            </a:r>
            <a:endParaRPr lang="en-AU" b="1" dirty="0"/>
          </a:p>
        </p:txBody>
      </p:sp>
      <p:sp>
        <p:nvSpPr>
          <p:cNvPr id="3" name="Content Placeholder 2">
            <a:extLst>
              <a:ext uri="{FF2B5EF4-FFF2-40B4-BE49-F238E27FC236}">
                <a16:creationId xmlns:a16="http://schemas.microsoft.com/office/drawing/2014/main" id="{67C3F66A-AC10-9954-6520-127F6D24CEC3}"/>
              </a:ext>
            </a:extLst>
          </p:cNvPr>
          <p:cNvSpPr>
            <a:spLocks noGrp="1"/>
          </p:cNvSpPr>
          <p:nvPr>
            <p:ph idx="1"/>
          </p:nvPr>
        </p:nvSpPr>
        <p:spPr>
          <a:xfrm>
            <a:off x="633046" y="1659988"/>
            <a:ext cx="10720754" cy="4726744"/>
          </a:xfrm>
        </p:spPr>
        <p:txBody>
          <a:bodyPr>
            <a:normAutofit lnSpcReduction="10000"/>
          </a:bodyPr>
          <a:lstStyle/>
          <a:p>
            <a:r>
              <a:rPr lang="en-US" sz="3600" dirty="0"/>
              <a:t>No strict definition – so different estimates of FFS:</a:t>
            </a:r>
          </a:p>
          <a:p>
            <a:pPr lvl="1"/>
            <a:r>
              <a:rPr lang="en-US" sz="3200" dirty="0"/>
              <a:t>IMF - $44 billion</a:t>
            </a:r>
          </a:p>
          <a:p>
            <a:pPr lvl="1"/>
            <a:r>
              <a:rPr lang="en-US" sz="3200" dirty="0"/>
              <a:t>Australia Institute - $14.5 billion</a:t>
            </a:r>
          </a:p>
          <a:p>
            <a:pPr lvl="1"/>
            <a:r>
              <a:rPr lang="en-US" sz="3200" dirty="0"/>
              <a:t>Productivity Commission - $1 billion</a:t>
            </a:r>
          </a:p>
          <a:p>
            <a:pPr marL="457200" lvl="1" indent="0">
              <a:buNone/>
            </a:pPr>
            <a:endParaRPr lang="en-US" sz="3200" dirty="0"/>
          </a:p>
          <a:p>
            <a:r>
              <a:rPr lang="en-US" sz="3600" dirty="0"/>
              <a:t>World Bank: </a:t>
            </a:r>
          </a:p>
          <a:p>
            <a:pPr marL="0" indent="0" algn="ctr">
              <a:buNone/>
            </a:pPr>
            <a:r>
              <a:rPr lang="en-US" sz="2000" i="1" u="none" strike="noStrike" baseline="0" dirty="0">
                <a:solidFill>
                  <a:srgbClr val="000000"/>
                </a:solidFill>
              </a:rPr>
              <a:t>A financial contribution by a government or public body or any form of income or price support that "confers a benefit" on the recipient (an enterprise, an industry, or a group of enterprises or industries)…. </a:t>
            </a:r>
          </a:p>
          <a:p>
            <a:pPr marL="0" indent="0" algn="ctr">
              <a:buNone/>
            </a:pPr>
            <a:r>
              <a:rPr lang="en-US" sz="2000" i="1" u="none" strike="noStrike" baseline="0" dirty="0">
                <a:solidFill>
                  <a:srgbClr val="000000"/>
                </a:solidFill>
              </a:rPr>
              <a:t>[Including] Reduction of taxes paid. </a:t>
            </a:r>
            <a:r>
              <a:rPr lang="en-US" sz="2000" i="1" u="none" strike="noStrike" baseline="0" dirty="0" err="1">
                <a:solidFill>
                  <a:srgbClr val="000000"/>
                </a:solidFill>
              </a:rPr>
              <a:t>Egs</a:t>
            </a:r>
            <a:r>
              <a:rPr lang="en-US" sz="2000" i="1" u="none" strike="noStrike" baseline="0" dirty="0">
                <a:solidFill>
                  <a:srgbClr val="000000"/>
                </a:solidFill>
              </a:rPr>
              <a:t> include exemptions or reductions from taxes normally applied, such as …tax credits.</a:t>
            </a:r>
            <a:endParaRPr lang="en-AU" sz="4000" i="1" dirty="0"/>
          </a:p>
        </p:txBody>
      </p:sp>
      <p:pic>
        <p:nvPicPr>
          <p:cNvPr id="14" name="Picture 13">
            <a:extLst>
              <a:ext uri="{FF2B5EF4-FFF2-40B4-BE49-F238E27FC236}">
                <a16:creationId xmlns:a16="http://schemas.microsoft.com/office/drawing/2014/main" id="{AE8AEC1A-B092-3128-77D9-752FC6E12E14}"/>
              </a:ext>
            </a:extLst>
          </p:cNvPr>
          <p:cNvPicPr>
            <a:picLocks noChangeAspect="1"/>
          </p:cNvPicPr>
          <p:nvPr/>
        </p:nvPicPr>
        <p:blipFill>
          <a:blip r:embed="rId2"/>
          <a:stretch>
            <a:fillRect/>
          </a:stretch>
        </p:blipFill>
        <p:spPr>
          <a:xfrm>
            <a:off x="9570248" y="0"/>
            <a:ext cx="2621752" cy="719133"/>
          </a:xfrm>
          <a:prstGeom prst="rect">
            <a:avLst/>
          </a:prstGeom>
        </p:spPr>
      </p:pic>
    </p:spTree>
    <p:extLst>
      <p:ext uri="{BB962C8B-B14F-4D97-AF65-F5344CB8AC3E}">
        <p14:creationId xmlns:p14="http://schemas.microsoft.com/office/powerpoint/2010/main" val="185792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2CA9-DE76-6C77-4C6F-1154FC516826}"/>
              </a:ext>
            </a:extLst>
          </p:cNvPr>
          <p:cNvSpPr>
            <a:spLocks noGrp="1"/>
          </p:cNvSpPr>
          <p:nvPr>
            <p:ph type="title"/>
          </p:nvPr>
        </p:nvSpPr>
        <p:spPr>
          <a:xfrm>
            <a:off x="0" y="0"/>
            <a:ext cx="4965895" cy="1300869"/>
          </a:xfrm>
          <a:solidFill>
            <a:schemeClr val="accent2"/>
          </a:solidFill>
        </p:spPr>
        <p:txBody>
          <a:bodyPr/>
          <a:lstStyle/>
          <a:p>
            <a:r>
              <a:rPr lang="en-US" b="1" dirty="0"/>
              <a:t>What is a subsidy?</a:t>
            </a:r>
            <a:endParaRPr lang="en-AU" b="1" dirty="0"/>
          </a:p>
        </p:txBody>
      </p:sp>
      <p:sp>
        <p:nvSpPr>
          <p:cNvPr id="3" name="Content Placeholder 2">
            <a:extLst>
              <a:ext uri="{FF2B5EF4-FFF2-40B4-BE49-F238E27FC236}">
                <a16:creationId xmlns:a16="http://schemas.microsoft.com/office/drawing/2014/main" id="{67C3F66A-AC10-9954-6520-127F6D24CEC3}"/>
              </a:ext>
            </a:extLst>
          </p:cNvPr>
          <p:cNvSpPr>
            <a:spLocks noGrp="1"/>
          </p:cNvSpPr>
          <p:nvPr>
            <p:ph idx="1"/>
          </p:nvPr>
        </p:nvSpPr>
        <p:spPr>
          <a:xfrm>
            <a:off x="633046" y="1659988"/>
            <a:ext cx="10720754" cy="4726744"/>
          </a:xfrm>
        </p:spPr>
        <p:txBody>
          <a:bodyPr>
            <a:normAutofit/>
          </a:bodyPr>
          <a:lstStyle/>
          <a:p>
            <a:r>
              <a:rPr lang="en-US" sz="3600" dirty="0"/>
              <a:t>Queensland Treasury:</a:t>
            </a:r>
          </a:p>
          <a:p>
            <a:pPr marL="0" indent="0" algn="ctr">
              <a:buNone/>
            </a:pPr>
            <a:r>
              <a:rPr lang="en-US" sz="2200" i="1" dirty="0">
                <a:solidFill>
                  <a:srgbClr val="000000"/>
                </a:solidFill>
              </a:rPr>
              <a:t>“Governments face budget constraints and spending on mining related infrastructure means less infrastructure spending in other areas, including social infrastructure such as hospitals and schools. The opportunity cost of this use of limited funds is a real cost to government and the community.”</a:t>
            </a:r>
          </a:p>
          <a:p>
            <a:r>
              <a:rPr lang="en-US" sz="3600" dirty="0"/>
              <a:t>In budget papers, reduces spending in other areas.</a:t>
            </a:r>
          </a:p>
          <a:p>
            <a:pPr marL="0" indent="0">
              <a:buNone/>
            </a:pPr>
            <a:endParaRPr lang="en-US" sz="3600" dirty="0"/>
          </a:p>
          <a:p>
            <a:r>
              <a:rPr lang="en-US" sz="3600" dirty="0"/>
              <a:t>Basic econ policy rule – tax what you want less of, </a:t>
            </a:r>
            <a:r>
              <a:rPr lang="en-US" sz="3600" dirty="0" err="1"/>
              <a:t>subsidise</a:t>
            </a:r>
            <a:r>
              <a:rPr lang="en-US" sz="3600" dirty="0"/>
              <a:t> what you want more of.</a:t>
            </a:r>
          </a:p>
        </p:txBody>
      </p:sp>
      <p:pic>
        <p:nvPicPr>
          <p:cNvPr id="14" name="Picture 13">
            <a:extLst>
              <a:ext uri="{FF2B5EF4-FFF2-40B4-BE49-F238E27FC236}">
                <a16:creationId xmlns:a16="http://schemas.microsoft.com/office/drawing/2014/main" id="{AE8AEC1A-B092-3128-77D9-752FC6E12E14}"/>
              </a:ext>
            </a:extLst>
          </p:cNvPr>
          <p:cNvPicPr>
            <a:picLocks noChangeAspect="1"/>
          </p:cNvPicPr>
          <p:nvPr/>
        </p:nvPicPr>
        <p:blipFill>
          <a:blip r:embed="rId3"/>
          <a:stretch>
            <a:fillRect/>
          </a:stretch>
        </p:blipFill>
        <p:spPr>
          <a:xfrm>
            <a:off x="9570248" y="0"/>
            <a:ext cx="2621752" cy="719133"/>
          </a:xfrm>
          <a:prstGeom prst="rect">
            <a:avLst/>
          </a:prstGeom>
        </p:spPr>
      </p:pic>
    </p:spTree>
    <p:extLst>
      <p:ext uri="{BB962C8B-B14F-4D97-AF65-F5344CB8AC3E}">
        <p14:creationId xmlns:p14="http://schemas.microsoft.com/office/powerpoint/2010/main" val="148043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Examples of Aus fossil fuel subsidies</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9" name="Picture 8">
            <a:extLst>
              <a:ext uri="{FF2B5EF4-FFF2-40B4-BE49-F238E27FC236}">
                <a16:creationId xmlns:a16="http://schemas.microsoft.com/office/drawing/2014/main" id="{7B7074E9-FD58-A50C-31EF-53828AB8D42D}"/>
              </a:ext>
            </a:extLst>
          </p:cNvPr>
          <p:cNvPicPr>
            <a:picLocks noChangeAspect="1"/>
          </p:cNvPicPr>
          <p:nvPr/>
        </p:nvPicPr>
        <p:blipFill>
          <a:blip r:embed="rId3"/>
          <a:stretch>
            <a:fillRect/>
          </a:stretch>
        </p:blipFill>
        <p:spPr>
          <a:xfrm>
            <a:off x="9508560" y="719133"/>
            <a:ext cx="2683440" cy="3395667"/>
          </a:xfrm>
          <a:prstGeom prst="rect">
            <a:avLst/>
          </a:prstGeom>
        </p:spPr>
      </p:pic>
      <p:pic>
        <p:nvPicPr>
          <p:cNvPr id="4" name="Picture 3">
            <a:extLst>
              <a:ext uri="{FF2B5EF4-FFF2-40B4-BE49-F238E27FC236}">
                <a16:creationId xmlns:a16="http://schemas.microsoft.com/office/drawing/2014/main" id="{1F77E609-CF48-6EE9-8B42-E367E3F5E9F2}"/>
              </a:ext>
            </a:extLst>
          </p:cNvPr>
          <p:cNvPicPr>
            <a:picLocks noChangeAspect="1"/>
          </p:cNvPicPr>
          <p:nvPr/>
        </p:nvPicPr>
        <p:blipFill>
          <a:blip r:embed="rId4"/>
          <a:stretch>
            <a:fillRect/>
          </a:stretch>
        </p:blipFill>
        <p:spPr>
          <a:xfrm>
            <a:off x="547688" y="2181220"/>
            <a:ext cx="8851515" cy="2314580"/>
          </a:xfrm>
          <a:prstGeom prst="rect">
            <a:avLst/>
          </a:prstGeom>
        </p:spPr>
      </p:pic>
    </p:spTree>
    <p:extLst>
      <p:ext uri="{BB962C8B-B14F-4D97-AF65-F5344CB8AC3E}">
        <p14:creationId xmlns:p14="http://schemas.microsoft.com/office/powerpoint/2010/main" val="358036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Examples of Aus fossil fuel subsidies</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9" name="Picture 8">
            <a:extLst>
              <a:ext uri="{FF2B5EF4-FFF2-40B4-BE49-F238E27FC236}">
                <a16:creationId xmlns:a16="http://schemas.microsoft.com/office/drawing/2014/main" id="{7B7074E9-FD58-A50C-31EF-53828AB8D42D}"/>
              </a:ext>
            </a:extLst>
          </p:cNvPr>
          <p:cNvPicPr>
            <a:picLocks noChangeAspect="1"/>
          </p:cNvPicPr>
          <p:nvPr/>
        </p:nvPicPr>
        <p:blipFill>
          <a:blip r:embed="rId3"/>
          <a:stretch>
            <a:fillRect/>
          </a:stretch>
        </p:blipFill>
        <p:spPr>
          <a:xfrm>
            <a:off x="9570248" y="719133"/>
            <a:ext cx="2621752" cy="3317606"/>
          </a:xfrm>
          <a:prstGeom prst="rect">
            <a:avLst/>
          </a:prstGeom>
        </p:spPr>
      </p:pic>
      <p:pic>
        <p:nvPicPr>
          <p:cNvPr id="13" name="Picture 12">
            <a:extLst>
              <a:ext uri="{FF2B5EF4-FFF2-40B4-BE49-F238E27FC236}">
                <a16:creationId xmlns:a16="http://schemas.microsoft.com/office/drawing/2014/main" id="{C3BF2848-00D3-C874-6575-6204B45F3240}"/>
              </a:ext>
            </a:extLst>
          </p:cNvPr>
          <p:cNvPicPr>
            <a:picLocks noChangeAspect="1"/>
          </p:cNvPicPr>
          <p:nvPr/>
        </p:nvPicPr>
        <p:blipFill>
          <a:blip r:embed="rId4"/>
          <a:stretch>
            <a:fillRect/>
          </a:stretch>
        </p:blipFill>
        <p:spPr>
          <a:xfrm>
            <a:off x="152400" y="1012875"/>
            <a:ext cx="4114800" cy="5629275"/>
          </a:xfrm>
          <a:prstGeom prst="rect">
            <a:avLst/>
          </a:prstGeom>
        </p:spPr>
      </p:pic>
      <p:pic>
        <p:nvPicPr>
          <p:cNvPr id="15" name="Picture 14">
            <a:extLst>
              <a:ext uri="{FF2B5EF4-FFF2-40B4-BE49-F238E27FC236}">
                <a16:creationId xmlns:a16="http://schemas.microsoft.com/office/drawing/2014/main" id="{22E8D1D6-A0A9-AD71-E6D1-90FA86FD9DF9}"/>
              </a:ext>
            </a:extLst>
          </p:cNvPr>
          <p:cNvPicPr>
            <a:picLocks noChangeAspect="1"/>
          </p:cNvPicPr>
          <p:nvPr/>
        </p:nvPicPr>
        <p:blipFill>
          <a:blip r:embed="rId5"/>
          <a:stretch>
            <a:fillRect/>
          </a:stretch>
        </p:blipFill>
        <p:spPr>
          <a:xfrm>
            <a:off x="4419599" y="1012875"/>
            <a:ext cx="4903671" cy="5629275"/>
          </a:xfrm>
          <a:prstGeom prst="rect">
            <a:avLst/>
          </a:prstGeom>
        </p:spPr>
      </p:pic>
    </p:spTree>
    <p:extLst>
      <p:ext uri="{BB962C8B-B14F-4D97-AF65-F5344CB8AC3E}">
        <p14:creationId xmlns:p14="http://schemas.microsoft.com/office/powerpoint/2010/main" val="225054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Examples of Aus fossil fuel subsidies</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9" name="Picture 8">
            <a:extLst>
              <a:ext uri="{FF2B5EF4-FFF2-40B4-BE49-F238E27FC236}">
                <a16:creationId xmlns:a16="http://schemas.microsoft.com/office/drawing/2014/main" id="{7B7074E9-FD58-A50C-31EF-53828AB8D42D}"/>
              </a:ext>
            </a:extLst>
          </p:cNvPr>
          <p:cNvPicPr>
            <a:picLocks noChangeAspect="1"/>
          </p:cNvPicPr>
          <p:nvPr/>
        </p:nvPicPr>
        <p:blipFill>
          <a:blip r:embed="rId3"/>
          <a:stretch>
            <a:fillRect/>
          </a:stretch>
        </p:blipFill>
        <p:spPr>
          <a:xfrm>
            <a:off x="8639175" y="719133"/>
            <a:ext cx="3552825" cy="4495800"/>
          </a:xfrm>
          <a:prstGeom prst="rect">
            <a:avLst/>
          </a:prstGeom>
        </p:spPr>
      </p:pic>
      <p:pic>
        <p:nvPicPr>
          <p:cNvPr id="4" name="Picture 3">
            <a:extLst>
              <a:ext uri="{FF2B5EF4-FFF2-40B4-BE49-F238E27FC236}">
                <a16:creationId xmlns:a16="http://schemas.microsoft.com/office/drawing/2014/main" id="{08D58872-065F-E1E9-6CCC-63F823FC8CF2}"/>
              </a:ext>
            </a:extLst>
          </p:cNvPr>
          <p:cNvPicPr>
            <a:picLocks noChangeAspect="1"/>
          </p:cNvPicPr>
          <p:nvPr/>
        </p:nvPicPr>
        <p:blipFill>
          <a:blip r:embed="rId4"/>
          <a:stretch>
            <a:fillRect/>
          </a:stretch>
        </p:blipFill>
        <p:spPr>
          <a:xfrm>
            <a:off x="628650" y="1195387"/>
            <a:ext cx="4229100" cy="5537609"/>
          </a:xfrm>
          <a:prstGeom prst="rect">
            <a:avLst/>
          </a:prstGeom>
        </p:spPr>
      </p:pic>
    </p:spTree>
    <p:extLst>
      <p:ext uri="{BB962C8B-B14F-4D97-AF65-F5344CB8AC3E}">
        <p14:creationId xmlns:p14="http://schemas.microsoft.com/office/powerpoint/2010/main" val="204987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Examples of Aus fossil fuel subsidies</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9" name="Picture 8">
            <a:extLst>
              <a:ext uri="{FF2B5EF4-FFF2-40B4-BE49-F238E27FC236}">
                <a16:creationId xmlns:a16="http://schemas.microsoft.com/office/drawing/2014/main" id="{7B7074E9-FD58-A50C-31EF-53828AB8D42D}"/>
              </a:ext>
            </a:extLst>
          </p:cNvPr>
          <p:cNvPicPr>
            <a:picLocks noChangeAspect="1"/>
          </p:cNvPicPr>
          <p:nvPr/>
        </p:nvPicPr>
        <p:blipFill>
          <a:blip r:embed="rId3"/>
          <a:stretch>
            <a:fillRect/>
          </a:stretch>
        </p:blipFill>
        <p:spPr>
          <a:xfrm>
            <a:off x="8639175" y="719133"/>
            <a:ext cx="3552825" cy="4495800"/>
          </a:xfrm>
          <a:prstGeom prst="rect">
            <a:avLst/>
          </a:prstGeom>
        </p:spPr>
      </p:pic>
      <p:pic>
        <p:nvPicPr>
          <p:cNvPr id="4" name="Picture 3">
            <a:extLst>
              <a:ext uri="{FF2B5EF4-FFF2-40B4-BE49-F238E27FC236}">
                <a16:creationId xmlns:a16="http://schemas.microsoft.com/office/drawing/2014/main" id="{2DF65B39-28E8-2B66-C110-53E580253EFD}"/>
              </a:ext>
            </a:extLst>
          </p:cNvPr>
          <p:cNvPicPr>
            <a:picLocks noChangeAspect="1"/>
          </p:cNvPicPr>
          <p:nvPr/>
        </p:nvPicPr>
        <p:blipFill>
          <a:blip r:embed="rId4"/>
          <a:stretch>
            <a:fillRect/>
          </a:stretch>
        </p:blipFill>
        <p:spPr>
          <a:xfrm>
            <a:off x="261938" y="1012875"/>
            <a:ext cx="6581775" cy="5143500"/>
          </a:xfrm>
          <a:prstGeom prst="rect">
            <a:avLst/>
          </a:prstGeom>
        </p:spPr>
      </p:pic>
    </p:spTree>
    <p:extLst>
      <p:ext uri="{BB962C8B-B14F-4D97-AF65-F5344CB8AC3E}">
        <p14:creationId xmlns:p14="http://schemas.microsoft.com/office/powerpoint/2010/main" val="91248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61A-F3B6-D989-2F30-7BA55E5CBA32}"/>
              </a:ext>
            </a:extLst>
          </p:cNvPr>
          <p:cNvSpPr>
            <a:spLocks noGrp="1"/>
          </p:cNvSpPr>
          <p:nvPr>
            <p:ph type="title"/>
          </p:nvPr>
        </p:nvSpPr>
        <p:spPr>
          <a:xfrm>
            <a:off x="0" y="1"/>
            <a:ext cx="7779434" cy="1012874"/>
          </a:xfrm>
          <a:solidFill>
            <a:schemeClr val="accent2"/>
          </a:solidFill>
        </p:spPr>
        <p:txBody>
          <a:bodyPr>
            <a:normAutofit fontScale="90000"/>
          </a:bodyPr>
          <a:lstStyle/>
          <a:p>
            <a:r>
              <a:rPr lang="en-US" b="1" dirty="0"/>
              <a:t>The big one! Fuel Tax Credit Scheme</a:t>
            </a:r>
            <a:endParaRPr lang="en-AU" b="1" dirty="0"/>
          </a:p>
        </p:txBody>
      </p:sp>
      <p:pic>
        <p:nvPicPr>
          <p:cNvPr id="8" name="Picture 7">
            <a:extLst>
              <a:ext uri="{FF2B5EF4-FFF2-40B4-BE49-F238E27FC236}">
                <a16:creationId xmlns:a16="http://schemas.microsoft.com/office/drawing/2014/main" id="{1D8132A5-FCB4-534B-92FC-66832A5EB2CA}"/>
              </a:ext>
            </a:extLst>
          </p:cNvPr>
          <p:cNvPicPr>
            <a:picLocks noChangeAspect="1"/>
          </p:cNvPicPr>
          <p:nvPr/>
        </p:nvPicPr>
        <p:blipFill>
          <a:blip r:embed="rId2"/>
          <a:stretch>
            <a:fillRect/>
          </a:stretch>
        </p:blipFill>
        <p:spPr>
          <a:xfrm>
            <a:off x="9570248" y="0"/>
            <a:ext cx="2621752" cy="719133"/>
          </a:xfrm>
          <a:prstGeom prst="rect">
            <a:avLst/>
          </a:prstGeom>
        </p:spPr>
      </p:pic>
      <p:pic>
        <p:nvPicPr>
          <p:cNvPr id="4" name="Picture 3">
            <a:extLst>
              <a:ext uri="{FF2B5EF4-FFF2-40B4-BE49-F238E27FC236}">
                <a16:creationId xmlns:a16="http://schemas.microsoft.com/office/drawing/2014/main" id="{DACAA2F5-A92F-D72F-A2B9-6D40D061E1EB}"/>
              </a:ext>
            </a:extLst>
          </p:cNvPr>
          <p:cNvPicPr>
            <a:picLocks noChangeAspect="1"/>
          </p:cNvPicPr>
          <p:nvPr/>
        </p:nvPicPr>
        <p:blipFill>
          <a:blip r:embed="rId3"/>
          <a:stretch>
            <a:fillRect/>
          </a:stretch>
        </p:blipFill>
        <p:spPr>
          <a:xfrm>
            <a:off x="8376192" y="868053"/>
            <a:ext cx="3815808" cy="3179840"/>
          </a:xfrm>
          <a:prstGeom prst="rect">
            <a:avLst/>
          </a:prstGeom>
        </p:spPr>
      </p:pic>
      <p:pic>
        <p:nvPicPr>
          <p:cNvPr id="5" name="Picture 4">
            <a:extLst>
              <a:ext uri="{FF2B5EF4-FFF2-40B4-BE49-F238E27FC236}">
                <a16:creationId xmlns:a16="http://schemas.microsoft.com/office/drawing/2014/main" id="{ACCA301E-93FB-738A-61EA-BE70523B9C8D}"/>
              </a:ext>
            </a:extLst>
          </p:cNvPr>
          <p:cNvPicPr>
            <a:picLocks noChangeAspect="1"/>
          </p:cNvPicPr>
          <p:nvPr/>
        </p:nvPicPr>
        <p:blipFill>
          <a:blip r:embed="rId4"/>
          <a:stretch>
            <a:fillRect/>
          </a:stretch>
        </p:blipFill>
        <p:spPr>
          <a:xfrm>
            <a:off x="105850" y="1438274"/>
            <a:ext cx="7690960" cy="4269351"/>
          </a:xfrm>
          <a:prstGeom prst="rect">
            <a:avLst/>
          </a:prstGeom>
        </p:spPr>
      </p:pic>
    </p:spTree>
    <p:extLst>
      <p:ext uri="{BB962C8B-B14F-4D97-AF65-F5344CB8AC3E}">
        <p14:creationId xmlns:p14="http://schemas.microsoft.com/office/powerpoint/2010/main" val="1709214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759a7a-cb7e-4aaf-8403-ab855a476971" xsi:nil="true"/>
    <lcf76f155ced4ddcb4097134ff3c332f xmlns="2b654fed-0024-4802-b80c-99f60745b71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6B46225B17E94C913149D214BC51A3" ma:contentTypeVersion="13" ma:contentTypeDescription="Create a new document." ma:contentTypeScope="" ma:versionID="bdda4b18b4d8fdf88b285594d2411359">
  <xsd:schema xmlns:xsd="http://www.w3.org/2001/XMLSchema" xmlns:xs="http://www.w3.org/2001/XMLSchema" xmlns:p="http://schemas.microsoft.com/office/2006/metadata/properties" xmlns:ns2="2b654fed-0024-4802-b80c-99f60745b711" xmlns:ns3="0a759a7a-cb7e-4aaf-8403-ab855a476971" targetNamespace="http://schemas.microsoft.com/office/2006/metadata/properties" ma:root="true" ma:fieldsID="b2a0b2dee037d34a6a2d7665a30e6d9c" ns2:_="" ns3:_="">
    <xsd:import namespace="2b654fed-0024-4802-b80c-99f60745b711"/>
    <xsd:import namespace="0a759a7a-cb7e-4aaf-8403-ab855a4769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54fed-0024-4802-b80c-99f60745b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27d363-d06c-4fbd-9f25-498d29b890c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59a7a-cb7e-4aaf-8403-ab855a4769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7cb5033-128d-415e-84ed-103813fbb497}" ma:internalName="TaxCatchAll" ma:showField="CatchAllData" ma:web="0a759a7a-cb7e-4aaf-8403-ab855a4769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D0AE7-D985-4823-82B6-81D893AA38A5}">
  <ds:schemaRefs>
    <ds:schemaRef ds:uri="http://schemas.microsoft.com/sharepoint/v3/contenttype/forms"/>
  </ds:schemaRefs>
</ds:datastoreItem>
</file>

<file path=customXml/itemProps2.xml><?xml version="1.0" encoding="utf-8"?>
<ds:datastoreItem xmlns:ds="http://schemas.openxmlformats.org/officeDocument/2006/customXml" ds:itemID="{0B16980B-4D88-45C5-B203-7267DF7E9781}">
  <ds:schemaRefs>
    <ds:schemaRef ds:uri="http://schemas.microsoft.com/office/2006/metadata/properties"/>
    <ds:schemaRef ds:uri="http://schemas.microsoft.com/office/infopath/2007/PartnerControls"/>
    <ds:schemaRef ds:uri="0a759a7a-cb7e-4aaf-8403-ab855a476971"/>
    <ds:schemaRef ds:uri="2b654fed-0024-4802-b80c-99f60745b711"/>
  </ds:schemaRefs>
</ds:datastoreItem>
</file>

<file path=customXml/itemProps3.xml><?xml version="1.0" encoding="utf-8"?>
<ds:datastoreItem xmlns:ds="http://schemas.openxmlformats.org/officeDocument/2006/customXml" ds:itemID="{E3A475F3-4344-46E6-8838-90FC3B9A4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54fed-0024-4802-b80c-99f60745b711"/>
    <ds:schemaRef ds:uri="0a759a7a-cb7e-4aaf-8403-ab855a4769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4407</TotalTime>
  <Words>395</Words>
  <Application>Microsoft Office PowerPoint</Application>
  <PresentationFormat>Widescreen</PresentationFormat>
  <Paragraphs>49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Ending fossil fuel subsidies</vt:lpstr>
      <vt:lpstr>Australia – FFS! (Fossil Fuel Subsidies) </vt:lpstr>
      <vt:lpstr>What is a subsidy?</vt:lpstr>
      <vt:lpstr>What is a subsidy?</vt:lpstr>
      <vt:lpstr>Examples of Aus fossil fuel subsidies</vt:lpstr>
      <vt:lpstr>Examples of Aus fossil fuel subsidies</vt:lpstr>
      <vt:lpstr>Examples of Aus fossil fuel subsidies</vt:lpstr>
      <vt:lpstr>Examples of Aus fossil fuel subsidies</vt:lpstr>
      <vt:lpstr>The big one! Fuel Tax Credit Scheme</vt:lpstr>
      <vt:lpstr>The big one! Fuel Tax Credit Scheme</vt:lpstr>
      <vt:lpstr>The big one! Fuel Tax Credit Scheme</vt:lpstr>
      <vt:lpstr>The big one! Fuel Tax Credit Scheme</vt:lpstr>
      <vt:lpstr>The big one! Fuel Tax Credit Scheme</vt:lpstr>
      <vt:lpstr>The big one! Fuel Tax Credit Scheme</vt:lpstr>
      <vt:lpstr>The big one! Fuel Tax Credit Scheme</vt:lpstr>
      <vt:lpstr>Conclusion – signs of change!</vt:lpstr>
      <vt:lpstr>Fossil fuel subsidies</vt:lpstr>
      <vt:lpstr>Renewable subsidies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Australia’s gas policy mess</dc:title>
  <dc:creator>Roderick Campbell</dc:creator>
  <cp:lastModifiedBy>Roderick Campbell</cp:lastModifiedBy>
  <cp:revision>3</cp:revision>
  <dcterms:created xsi:type="dcterms:W3CDTF">2024-10-10T02:42:50Z</dcterms:created>
  <dcterms:modified xsi:type="dcterms:W3CDTF">2024-11-27T23:46:49Z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0x010100956B46225B17E94C913149D214BC51A3</vt:lpwstr>
  </property>
  <property fmtid="{D5CDD505-2E9C-101B-9397-08002B2CF9AE}" pid="3" name="MediaServiceImageTags">
    <vt:lpwstr/>
  </property>
</Properties>
</file>